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8" r:id="rId1"/>
  </p:sldMasterIdLst>
  <p:notesMasterIdLst>
    <p:notesMasterId r:id="rId11"/>
  </p:notesMasterIdLst>
  <p:handoutMasterIdLst>
    <p:handoutMasterId r:id="rId12"/>
  </p:handoutMasterIdLst>
  <p:sldIdLst>
    <p:sldId id="258" r:id="rId2"/>
    <p:sldId id="275" r:id="rId3"/>
    <p:sldId id="276" r:id="rId4"/>
    <p:sldId id="277" r:id="rId5"/>
    <p:sldId id="278" r:id="rId6"/>
    <p:sldId id="279" r:id="rId7"/>
    <p:sldId id="280" r:id="rId8"/>
    <p:sldId id="281" r:id="rId9"/>
    <p:sldId id="27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692" autoAdjust="0"/>
    <p:restoredTop sz="94660"/>
  </p:normalViewPr>
  <p:slideViewPr>
    <p:cSldViewPr snapToGrid="0" snapToObjects="1">
      <p:cViewPr varScale="1">
        <p:scale>
          <a:sx n="89" d="100"/>
          <a:sy n="89" d="100"/>
        </p:scale>
        <p:origin x="730"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6/30/2015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6/30/2015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994090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8</a:t>
            </a:fld>
            <a:endParaRPr lang="en-US"/>
          </a:p>
        </p:txBody>
      </p:sp>
    </p:spTree>
    <p:extLst>
      <p:ext uri="{BB962C8B-B14F-4D97-AF65-F5344CB8AC3E}">
        <p14:creationId xmlns:p14="http://schemas.microsoft.com/office/powerpoint/2010/main" val="27277132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9</a:t>
            </a:fld>
            <a:endParaRPr lang="en-US"/>
          </a:p>
        </p:txBody>
      </p:sp>
    </p:spTree>
    <p:extLst>
      <p:ext uri="{BB962C8B-B14F-4D97-AF65-F5344CB8AC3E}">
        <p14:creationId xmlns:p14="http://schemas.microsoft.com/office/powerpoint/2010/main" val="12495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AFE5240-7B7A-4BFD-9413-508B243185D3}"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7" name="Rectangle 6"/>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16"/>
          <p:cNvGrpSpPr/>
          <p:nvPr/>
        </p:nvGrpSpPr>
        <p:grpSpPr>
          <a:xfrm>
            <a:off x="284163" y="1906542"/>
            <a:ext cx="8576373" cy="137411"/>
            <a:chOff x="284163" y="1759424"/>
            <a:chExt cx="8576373" cy="137411"/>
          </a:xfrm>
        </p:grpSpPr>
        <p:sp>
          <p:nvSpPr>
            <p:cNvPr id="9" name="Rectangle 8"/>
            <p:cNvSpPr/>
            <p:nvPr/>
          </p:nvSpPr>
          <p:spPr>
            <a:xfrm>
              <a:off x="284163" y="1759424"/>
              <a:ext cx="2743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hasCustomPrompt="1"/>
          </p:nvPr>
        </p:nvSpPr>
        <p:spPr>
          <a:xfrm>
            <a:off x="421341" y="449005"/>
            <a:ext cx="7808976" cy="1088136"/>
          </a:xfrm>
          <a:noFill/>
        </p:spPr>
        <p:txBody>
          <a:bodyPr vert="horz" lIns="91440" tIns="45720" rIns="91440" bIns="45720" rtlCol="0" anchor="b" anchorCtr="0">
            <a:normAutofit/>
          </a:bodyPr>
          <a:lstStyle>
            <a:lvl1pPr marL="0" algn="l" defTabSz="914400" rtl="0" eaLnBrk="1" latinLnBrk="0" hangingPunct="1">
              <a:lnSpc>
                <a:spcPts val="4600"/>
              </a:lnSpc>
              <a:spcBef>
                <a:spcPct val="0"/>
              </a:spcBef>
              <a:buNone/>
              <a:defRPr sz="4200" kern="1200" baseline="0">
                <a:solidFill>
                  <a:schemeClr val="bg1"/>
                </a:solidFill>
                <a:latin typeface="+mj-lt"/>
                <a:ea typeface="+mj-ea"/>
                <a:cs typeface="+mj-cs"/>
              </a:defRPr>
            </a:lvl1pPr>
          </a:lstStyle>
          <a:p>
            <a:r>
              <a:rPr lang="en-US" dirty="0" smtClean="0"/>
              <a:t>Advanced Programming Lesson</a:t>
            </a:r>
            <a:endParaRPr dirty="0"/>
          </a:p>
        </p:txBody>
      </p:sp>
      <p:sp>
        <p:nvSpPr>
          <p:cNvPr id="3" name="Subtitle 2"/>
          <p:cNvSpPr>
            <a:spLocks noGrp="1"/>
          </p:cNvSpPr>
          <p:nvPr>
            <p:ph type="subTitle" idx="1"/>
          </p:nvPr>
        </p:nvSpPr>
        <p:spPr>
          <a:xfrm>
            <a:off x="476205" y="1532427"/>
            <a:ext cx="7754112" cy="484632"/>
          </a:xfrm>
        </p:spPr>
        <p:txBody>
          <a:bodyPr vert="horz" lIns="91440" tIns="45720" rIns="91440" bIns="45720" rtlCol="0">
            <a:normAutofit/>
          </a:bodyPr>
          <a:lstStyle>
            <a:lvl1pPr marL="0" indent="0" algn="l"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13" name="Rectangle 12"/>
          <p:cNvSpPr/>
          <p:nvPr/>
        </p:nvSpPr>
        <p:spPr>
          <a:xfrm>
            <a:off x="284163" y="6227064"/>
            <a:ext cx="8574087" cy="173736"/>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8941" y="1298762"/>
            <a:ext cx="4069080" cy="1162050"/>
          </a:xfrm>
          <a:noFill/>
        </p:spPr>
        <p:txBody>
          <a:bodyPr anchor="b">
            <a:noAutofit/>
          </a:bodyPr>
          <a:lstStyle>
            <a:lvl1pPr algn="ctr">
              <a:defRPr sz="3200" b="1">
                <a:solidFill>
                  <a:schemeClr val="accent2"/>
                </a:solidFill>
              </a:defRPr>
            </a:lvl1pPr>
          </a:lstStyle>
          <a:p>
            <a:r>
              <a:rPr lang="en-US" smtClean="0"/>
              <a:t>Click to edit Master title style</a:t>
            </a:r>
            <a:endParaRPr/>
          </a:p>
        </p:txBody>
      </p:sp>
      <p:sp>
        <p:nvSpPr>
          <p:cNvPr id="3" name="Content Placeholder 2"/>
          <p:cNvSpPr>
            <a:spLocks noGrp="1"/>
          </p:cNvSpPr>
          <p:nvPr>
            <p:ph idx="1"/>
          </p:nvPr>
        </p:nvSpPr>
        <p:spPr>
          <a:xfrm>
            <a:off x="4783567" y="914400"/>
            <a:ext cx="4069080"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268941" y="2456329"/>
            <a:ext cx="4069080" cy="318247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0A9078-FD07-4894-A66B-F846D69CAA48}" type="datetime1">
              <a:rPr lang="en-US" smtClean="0"/>
              <a:t>6/30/2015</a:t>
            </a:fld>
            <a:endParaRPr lang="en-US"/>
          </a:p>
        </p:txBody>
      </p:sp>
      <p:sp>
        <p:nvSpPr>
          <p:cNvPr id="6" name="Footer Placeholder 5"/>
          <p:cNvSpPr>
            <a:spLocks noGrp="1"/>
          </p:cNvSpPr>
          <p:nvPr>
            <p:ph type="ftr" sz="quarter" idx="11"/>
          </p:nvPr>
        </p:nvSpPr>
        <p:spPr/>
        <p:txBody>
          <a:bodyPr/>
          <a:lstStyle/>
          <a:p>
            <a:r>
              <a:rPr lang="en-US" smtClean="0"/>
              <a:t>© 2015 EV3Lessons.com, Last edit 1/29/2015</a:t>
            </a:r>
            <a:endParaRPr lang="en-US"/>
          </a:p>
        </p:txBody>
      </p:sp>
      <p:sp>
        <p:nvSpPr>
          <p:cNvPr id="7" name="Slide Number Placeholder 6"/>
          <p:cNvSpPr>
            <a:spLocks noGrp="1"/>
          </p:cNvSpPr>
          <p:nvPr>
            <p:ph type="sldNum" sz="quarter" idx="12"/>
          </p:nvPr>
        </p:nvSpPr>
        <p:spPr/>
        <p:txBody>
          <a:bodyPr/>
          <a:lstStyle/>
          <a:p>
            <a:fld id="{7F5CE407-6216-4202-80E4-A30DC2F709B2}" type="slidenum">
              <a:rPr lang="en-US" smtClean="0"/>
              <a:t>‹#›</a:t>
            </a:fld>
            <a:endParaRPr lang="en-US"/>
          </a:p>
        </p:txBody>
      </p:sp>
      <p:grpSp>
        <p:nvGrpSpPr>
          <p:cNvPr id="8" name="Group 7"/>
          <p:cNvGrpSpPr/>
          <p:nvPr/>
        </p:nvGrpSpPr>
        <p:grpSpPr>
          <a:xfrm>
            <a:off x="284163" y="452718"/>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800600"/>
            <a:ext cx="8360242"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284163" y="457199"/>
            <a:ext cx="8577072" cy="435254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9099" y="5367338"/>
            <a:ext cx="8304213"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2EE7EC-C6A5-48E8-A50A-E7DA54853C39}" type="datetime1">
              <a:rPr lang="en-US" smtClean="0"/>
              <a:t>6/30/2015</a:t>
            </a:fld>
            <a:endParaRPr lang="en-US"/>
          </a:p>
        </p:txBody>
      </p:sp>
      <p:sp>
        <p:nvSpPr>
          <p:cNvPr id="6" name="Footer Placeholder 5"/>
          <p:cNvSpPr>
            <a:spLocks noGrp="1"/>
          </p:cNvSpPr>
          <p:nvPr>
            <p:ph type="ftr" sz="quarter" idx="11"/>
          </p:nvPr>
        </p:nvSpPr>
        <p:spPr/>
        <p:txBody>
          <a:bodyPr/>
          <a:lstStyle/>
          <a:p>
            <a:r>
              <a:rPr lang="en-US" smtClean="0"/>
              <a:t>© 2015 EV3Lessons.com, Last edit 1/29/2015</a:t>
            </a:r>
            <a:endParaRPr lang="en-US"/>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Alt.">
    <p:spTree>
      <p:nvGrpSpPr>
        <p:cNvPr id="1" name=""/>
        <p:cNvGrpSpPr/>
        <p:nvPr/>
      </p:nvGrpSpPr>
      <p:grpSpPr>
        <a:xfrm>
          <a:off x="0" y="0"/>
          <a:ext cx="0" cy="0"/>
          <a:chOff x="0" y="0"/>
          <a:chExt cx="0" cy="0"/>
        </a:xfrm>
      </p:grpSpPr>
      <p:grpSp>
        <p:nvGrpSpPr>
          <p:cNvPr id="8" name="Group 8"/>
          <p:cNvGrpSpPr/>
          <p:nvPr/>
        </p:nvGrpSpPr>
        <p:grpSpPr>
          <a:xfrm>
            <a:off x="284163" y="4280647"/>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778189"/>
            <a:ext cx="8360242" cy="566738"/>
          </a:xfrm>
          <a:noFill/>
        </p:spPr>
        <p:txBody>
          <a:bodyPr anchor="b">
            <a:normAutofit/>
          </a:bodyPr>
          <a:lstStyle>
            <a:lvl1pPr algn="l">
              <a:defRPr sz="2800" b="0">
                <a:solidFill>
                  <a:schemeClr val="accent2"/>
                </a:solidFill>
              </a:defRPr>
            </a:lvl1pPr>
          </a:lstStyle>
          <a:p>
            <a:r>
              <a:rPr lang="en-US" smtClean="0"/>
              <a:t>Click to edit Master title style</a:t>
            </a:r>
            <a:endParaRPr/>
          </a:p>
        </p:txBody>
      </p:sp>
      <p:sp>
        <p:nvSpPr>
          <p:cNvPr id="3" name="Picture Placeholder 2"/>
          <p:cNvSpPr>
            <a:spLocks noGrp="1"/>
          </p:cNvSpPr>
          <p:nvPr>
            <p:ph type="pic" idx="1"/>
          </p:nvPr>
        </p:nvSpPr>
        <p:spPr>
          <a:xfrm>
            <a:off x="284163" y="457200"/>
            <a:ext cx="8577072" cy="382219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9099" y="5344927"/>
            <a:ext cx="8304213" cy="804862"/>
          </a:xfrm>
          <a:noFill/>
        </p:spPr>
        <p:txBody>
          <a:bodyPr/>
          <a:lstStyle>
            <a:lvl1pPr marL="0" indent="0">
              <a:spcBef>
                <a:spcPts val="0"/>
              </a:spcBef>
              <a:buNone/>
              <a:defRPr sz="1400">
                <a:solidFill>
                  <a:schemeClr val="tx1">
                    <a:lumMod val="85000"/>
                    <a:lumOff val="1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D2ECF8-1F76-49CE-AD6B-EF01B9C837D5}" type="datetime1">
              <a:rPr lang="en-US" smtClean="0"/>
              <a:t>6/30/2015</a:t>
            </a:fld>
            <a:endParaRPr lang="en-US" dirty="0"/>
          </a:p>
        </p:txBody>
      </p:sp>
      <p:sp>
        <p:nvSpPr>
          <p:cNvPr id="6" name="Footer Placeholder 5"/>
          <p:cNvSpPr>
            <a:spLocks noGrp="1"/>
          </p:cNvSpPr>
          <p:nvPr>
            <p:ph type="ftr" sz="quarter" idx="11"/>
          </p:nvPr>
        </p:nvSpPr>
        <p:spPr/>
        <p:txBody>
          <a:bodyPr/>
          <a:lstStyle/>
          <a:p>
            <a:r>
              <a:rPr lang="en-US" smtClean="0"/>
              <a:t>© 2015 EV3Lessons.com, Last edit 1/29/2015</a:t>
            </a:r>
            <a:endParaRPr lang="en-US" dirty="0"/>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Picture, and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914400"/>
            <a:ext cx="5195047"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4F7957F7-3657-45E9-BF2B-603237C202BF}" type="datetime1">
              <a:rPr lang="en-US" smtClean="0"/>
              <a:t>6/30/2015</a:t>
            </a:fld>
            <a:endParaRPr lang="en-US" dirty="0"/>
          </a:p>
        </p:txBody>
      </p:sp>
      <p:sp>
        <p:nvSpPr>
          <p:cNvPr id="6" name="Footer Placeholder 5"/>
          <p:cNvSpPr>
            <a:spLocks noGrp="1"/>
          </p:cNvSpPr>
          <p:nvPr>
            <p:ph type="ftr" sz="quarter" idx="11"/>
          </p:nvPr>
        </p:nvSpPr>
        <p:spPr/>
        <p:txBody>
          <a:bodyPr/>
          <a:lstStyle/>
          <a:p>
            <a:r>
              <a:rPr lang="en-US" smtClean="0"/>
              <a:t>© 2015 EV3Lessons.com, Last edit 1/29/2015</a:t>
            </a:r>
            <a:endParaRPr lang="en-US" dirty="0"/>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
        <p:nvSpPr>
          <p:cNvPr id="12" name="Rectangle 11"/>
          <p:cNvSpPr/>
          <p:nvPr/>
        </p:nvSpPr>
        <p:spPr>
          <a:xfrm>
            <a:off x="284163" y="4267200"/>
            <a:ext cx="2743200" cy="2120153"/>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4" name="Text Placeholder 3"/>
          <p:cNvSpPr>
            <a:spLocks noGrp="1"/>
          </p:cNvSpPr>
          <p:nvPr>
            <p:ph type="body" sz="half" idx="2"/>
          </p:nvPr>
        </p:nvSpPr>
        <p:spPr>
          <a:xfrm>
            <a:off x="419101" y="4953001"/>
            <a:ext cx="2472017" cy="1246094"/>
          </a:xfrm>
        </p:spPr>
        <p:txBody>
          <a:bodyPr>
            <a:normAutofit/>
          </a:bodyPr>
          <a:lstStyle>
            <a:lvl1pPr marL="0" indent="0" algn="l">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410764" y="4419600"/>
            <a:ext cx="2475395" cy="510988"/>
          </a:xfrm>
          <a:noFill/>
        </p:spPr>
        <p:txBody>
          <a:bodyPr anchor="b">
            <a:normAutofit/>
          </a:bodyPr>
          <a:lstStyle>
            <a:lvl1pPr algn="l">
              <a:defRPr sz="2000" b="1">
                <a:solidFill>
                  <a:schemeClr val="bg1"/>
                </a:solidFill>
              </a:defRPr>
            </a:lvl1pPr>
          </a:lstStyle>
          <a:p>
            <a:r>
              <a:rPr lang="en-US" smtClean="0"/>
              <a:t>Click to edit Master title style</a:t>
            </a:r>
            <a:endParaRPr/>
          </a:p>
        </p:txBody>
      </p:sp>
      <p:sp>
        <p:nvSpPr>
          <p:cNvPr id="14" name="Picture Placeholder 13"/>
          <p:cNvSpPr>
            <a:spLocks noGrp="1"/>
          </p:cNvSpPr>
          <p:nvPr>
            <p:ph type="pic" sz="quarter" idx="13"/>
          </p:nvPr>
        </p:nvSpPr>
        <p:spPr>
          <a:xfrm>
            <a:off x="284164" y="594360"/>
            <a:ext cx="2743200" cy="3675888"/>
          </a:xfrm>
        </p:spPr>
        <p:txBody>
          <a:bodyPr/>
          <a:lstStyle>
            <a:lvl1pPr>
              <a:buNone/>
              <a:defRPr/>
            </a:lvl1pPr>
          </a:lstStyle>
          <a:p>
            <a:r>
              <a:rPr lang="en-US" smtClean="0"/>
              <a:t>Drag picture to placeholder or click icon to add</a:t>
            </a:r>
            <a:endParaRPr/>
          </a:p>
        </p:txBody>
      </p:sp>
      <p:grpSp>
        <p:nvGrpSpPr>
          <p:cNvPr id="8" name="Group 14"/>
          <p:cNvGrpSpPr/>
          <p:nvPr/>
        </p:nvGrpSpPr>
        <p:grpSpPr>
          <a:xfrm>
            <a:off x="284163" y="461682"/>
            <a:ext cx="8576373" cy="137411"/>
            <a:chOff x="284163" y="1759424"/>
            <a:chExt cx="8576373" cy="137411"/>
          </a:xfrm>
        </p:grpSpPr>
        <p:sp>
          <p:nvSpPr>
            <p:cNvPr id="16" name="Rectangle 15"/>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3 Pictures with Caption">
    <p:spTree>
      <p:nvGrpSpPr>
        <p:cNvPr id="1" name=""/>
        <p:cNvGrpSpPr/>
        <p:nvPr/>
      </p:nvGrpSpPr>
      <p:grpSpPr>
        <a:xfrm>
          <a:off x="0" y="0"/>
          <a:ext cx="0" cy="0"/>
          <a:chOff x="0" y="0"/>
          <a:chExt cx="0" cy="0"/>
        </a:xfrm>
      </p:grpSpPr>
      <p:sp>
        <p:nvSpPr>
          <p:cNvPr id="8" name="Rectangle 7"/>
          <p:cNvSpPr/>
          <p:nvPr/>
        </p:nvSpPr>
        <p:spPr>
          <a:xfrm>
            <a:off x="3021013" y="4801575"/>
            <a:ext cx="583723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031661" y="4800600"/>
            <a:ext cx="5691651"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3021014" y="457199"/>
            <a:ext cx="5833872" cy="4352544"/>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3069805" y="5367338"/>
            <a:ext cx="5653507"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34E7C35-F0DE-42AF-9FA3-2D4E19D7809D}" type="datetime1">
              <a:rPr lang="en-US" smtClean="0"/>
              <a:t>6/30/2015</a:t>
            </a:fld>
            <a:endParaRPr lang="en-US" dirty="0"/>
          </a:p>
        </p:txBody>
      </p:sp>
      <p:sp>
        <p:nvSpPr>
          <p:cNvPr id="6" name="Footer Placeholder 5"/>
          <p:cNvSpPr>
            <a:spLocks noGrp="1"/>
          </p:cNvSpPr>
          <p:nvPr>
            <p:ph type="ftr" sz="quarter" idx="11"/>
          </p:nvPr>
        </p:nvSpPr>
        <p:spPr/>
        <p:txBody>
          <a:bodyPr/>
          <a:lstStyle/>
          <a:p>
            <a:r>
              <a:rPr lang="en-US" smtClean="0"/>
              <a:t>© 2015 EV3Lessons.com, Last edit 1/29/2015</a:t>
            </a:r>
            <a:endParaRPr lang="en-US" dirty="0"/>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
        <p:nvSpPr>
          <p:cNvPr id="13" name="Picture Placeholder 2"/>
          <p:cNvSpPr>
            <a:spLocks noGrp="1"/>
          </p:cNvSpPr>
          <p:nvPr>
            <p:ph type="pic" idx="13"/>
          </p:nvPr>
        </p:nvSpPr>
        <p:spPr>
          <a:xfrm>
            <a:off x="284164" y="457200"/>
            <a:ext cx="2736850" cy="290779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4" name="Picture Placeholder 2"/>
          <p:cNvSpPr>
            <a:spLocks noGrp="1"/>
          </p:cNvSpPr>
          <p:nvPr>
            <p:ph type="pic" idx="14"/>
          </p:nvPr>
        </p:nvSpPr>
        <p:spPr>
          <a:xfrm>
            <a:off x="284164" y="3364992"/>
            <a:ext cx="2736850" cy="2898648"/>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B3059BB-B446-4D1E-B9CA-7FCAB7F9F679}"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5313882" y="2857535"/>
            <a:ext cx="5934615"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695124" y="473075"/>
            <a:ext cx="969264" cy="5921375"/>
          </a:xfrm>
        </p:spPr>
        <p:txBody>
          <a:bodyPr vert="eaVert"/>
          <a:lstStyle>
            <a:lvl1pPr algn="l">
              <a:defRPr sz="3400"/>
            </a:lvl1pPr>
          </a:lstStyle>
          <a:p>
            <a:r>
              <a:rPr lang="en-US" smtClean="0"/>
              <a:t>Click to edit Master title style</a:t>
            </a:r>
            <a:endParaRP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565FA263-AE8E-4D81-BD45-EAE95056D56E}"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grpSp>
        <p:nvGrpSpPr>
          <p:cNvPr id="8" name="Group 7"/>
          <p:cNvGrpSpPr/>
          <p:nvPr/>
        </p:nvGrpSpPr>
        <p:grpSpPr>
          <a:xfrm rot="5400000">
            <a:off x="4658724" y="3355723"/>
            <a:ext cx="5934456"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C38B096B-C8EF-448A-B521-AA29A9ECF889}"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18" name="Rectangle 17"/>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4" name="Date Placeholder 3"/>
          <p:cNvSpPr>
            <a:spLocks noGrp="1"/>
          </p:cNvSpPr>
          <p:nvPr>
            <p:ph type="dt" sz="half" idx="10"/>
          </p:nvPr>
        </p:nvSpPr>
        <p:spPr/>
        <p:txBody>
          <a:bodyPr/>
          <a:lstStyle/>
          <a:p>
            <a:fld id="{90850539-DB79-42A3-A689-81D9BFAF5E58}"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8" name="Picture Placeholder 7"/>
          <p:cNvSpPr>
            <a:spLocks noGrp="1"/>
          </p:cNvSpPr>
          <p:nvPr>
            <p:ph type="pic" sz="quarter" idx="13"/>
          </p:nvPr>
        </p:nvSpPr>
        <p:spPr>
          <a:xfrm>
            <a:off x="284162" y="2017058"/>
            <a:ext cx="8574087" cy="4377391"/>
          </a:xfrm>
        </p:spPr>
        <p:txBody>
          <a:bodyPr/>
          <a:lstStyle>
            <a:lvl1pPr>
              <a:buNone/>
              <a:defRPr/>
            </a:lvl1pPr>
          </a:lstStyle>
          <a:p>
            <a:r>
              <a:rPr lang="en-US" smtClean="0"/>
              <a:t>Drag picture to placeholder or click icon to add</a:t>
            </a:r>
            <a:endParaRPr/>
          </a:p>
        </p:txBody>
      </p:sp>
      <p:sp>
        <p:nvSpPr>
          <p:cNvPr id="3" name="Subtitle 2"/>
          <p:cNvSpPr>
            <a:spLocks noGrp="1"/>
          </p:cNvSpPr>
          <p:nvPr>
            <p:ph type="subTitle" idx="1"/>
          </p:nvPr>
        </p:nvSpPr>
        <p:spPr>
          <a:xfrm>
            <a:off x="472420" y="1532965"/>
            <a:ext cx="7754284" cy="484094"/>
          </a:xfrm>
        </p:spPr>
        <p:txBody>
          <a:bodyPr>
            <a:normAutofit/>
          </a:bodyPr>
          <a:lstStyle>
            <a:lvl1pPr marL="0" indent="0" algn="l">
              <a:lnSpc>
                <a:spcPct val="100000"/>
              </a:lnSpc>
              <a:spcBef>
                <a:spcPts val="0"/>
              </a:spcBef>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grpSp>
        <p:nvGrpSpPr>
          <p:cNvPr id="7" name="Group 16"/>
          <p:cNvGrpSpPr/>
          <p:nvPr/>
        </p:nvGrpSpPr>
        <p:grpSpPr>
          <a:xfrm>
            <a:off x="284163" y="1906542"/>
            <a:ext cx="8576373" cy="137411"/>
            <a:chOff x="284163" y="1759424"/>
            <a:chExt cx="8576373" cy="137411"/>
          </a:xfrm>
        </p:grpSpPr>
        <p:sp>
          <p:nvSpPr>
            <p:cNvPr id="11" name="Rectangle 10"/>
            <p:cNvSpPr/>
            <p:nvPr/>
          </p:nvSpPr>
          <p:spPr>
            <a:xfrm>
              <a:off x="284163" y="1759424"/>
              <a:ext cx="2743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3026392" y="1759424"/>
              <a:ext cx="1600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4626864" y="1759424"/>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418633" y="444728"/>
            <a:ext cx="7810967" cy="1088237"/>
          </a:xfrm>
          <a:noFill/>
        </p:spPr>
        <p:txBody>
          <a:bodyPr bIns="45720" anchor="b" anchorCtr="0">
            <a:normAutofit/>
          </a:bodyPr>
          <a:lstStyle>
            <a:lvl1pPr algn="l">
              <a:lnSpc>
                <a:spcPts val="4600"/>
              </a:lnSpc>
              <a:defRPr/>
            </a:lvl1pPr>
          </a:lstStyle>
          <a:p>
            <a:r>
              <a:rPr lang="en-US" smtClean="0"/>
              <a:t>Click to edit Master title style</a:t>
            </a:r>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TextBox 12"/>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29768" y="4814125"/>
            <a:ext cx="7772400" cy="1051560"/>
          </a:xfrm>
          <a:noFill/>
        </p:spPr>
        <p:txBody>
          <a:bodyPr vert="horz" lIns="91440" tIns="45720" rIns="91440" bIns="45720" rtlCol="0" anchor="b" anchorCtr="0">
            <a:normAutofit/>
          </a:bodyPr>
          <a:lstStyle>
            <a:lvl1pPr algn="l" defTabSz="914400" rtl="0" eaLnBrk="1" latinLnBrk="0" hangingPunct="1">
              <a:spcBef>
                <a:spcPct val="0"/>
              </a:spcBef>
              <a:buNone/>
              <a:defRPr sz="4200" b="0" i="0" kern="1200" cap="none" baseline="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475488" y="5861304"/>
            <a:ext cx="7735824" cy="402336"/>
          </a:xfrm>
        </p:spPr>
        <p:txBody>
          <a:bodyPr vert="horz" lIns="91440" tIns="45720" rIns="91440" bIns="45720" rtlCol="0" anchor="t" anchorCtr="0">
            <a:normAutofit/>
          </a:bodyPr>
          <a:lstStyle>
            <a:lvl1pPr marL="0" indent="0">
              <a:spcBef>
                <a:spcPts val="0"/>
              </a:spcBef>
              <a:buNone/>
              <a:defRPr sz="1800" kern="1200">
                <a:solidFill>
                  <a:schemeClr val="bg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Clr>
                <a:schemeClr val="bg1">
                  <a:lumMod val="65000"/>
                </a:schemeClr>
              </a:buClr>
              <a:buSzPct val="90000"/>
              <a:buFont typeface="Wingdings" pitchFamily="2" charset="2"/>
              <a:buNone/>
            </a:pPr>
            <a:r>
              <a:rPr lang="en-US" smtClean="0"/>
              <a:t>Click to edit Master text styles</a:t>
            </a:r>
          </a:p>
        </p:txBody>
      </p:sp>
      <p:sp>
        <p:nvSpPr>
          <p:cNvPr id="4" name="Date Placeholder 3"/>
          <p:cNvSpPr>
            <a:spLocks noGrp="1"/>
          </p:cNvSpPr>
          <p:nvPr>
            <p:ph type="dt" sz="half" idx="10"/>
          </p:nvPr>
        </p:nvSpPr>
        <p:spPr/>
        <p:txBody>
          <a:bodyPr/>
          <a:lstStyle/>
          <a:p>
            <a:fld id="{54A9EB63-AB83-4321-A0EC-FFC8D12878C3}" type="datetime1">
              <a:rPr lang="en-US" smtClean="0"/>
              <a:t>6/30/2015</a:t>
            </a:fld>
            <a:endParaRPr lang="en-US"/>
          </a:p>
        </p:txBody>
      </p:sp>
      <p:sp>
        <p:nvSpPr>
          <p:cNvPr id="5" name="Footer Placeholder 4"/>
          <p:cNvSpPr>
            <a:spLocks noGrp="1"/>
          </p:cNvSpPr>
          <p:nvPr>
            <p:ph type="ftr" sz="quarter" idx="11"/>
          </p:nvPr>
        </p:nvSpPr>
        <p:spPr/>
        <p:txBody>
          <a:bodyPr/>
          <a:lstStyle/>
          <a:p>
            <a:r>
              <a:rPr lang="en-US" smtClean="0"/>
              <a:t>© 2015 EV3Lessons.com, Last edit 1/29/2015</a:t>
            </a:r>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Picture">
    <p:spTree>
      <p:nvGrpSpPr>
        <p:cNvPr id="1" name=""/>
        <p:cNvGrpSpPr/>
        <p:nvPr/>
      </p:nvGrpSpPr>
      <p:grpSpPr>
        <a:xfrm>
          <a:off x="0" y="0"/>
          <a:ext cx="0" cy="0"/>
          <a:chOff x="0" y="0"/>
          <a:chExt cx="0" cy="0"/>
        </a:xfrm>
      </p:grpSpPr>
      <p:sp>
        <p:nvSpPr>
          <p:cNvPr id="13" name="Picture Placeholder 7"/>
          <p:cNvSpPr>
            <a:spLocks noGrp="1"/>
          </p:cNvSpPr>
          <p:nvPr>
            <p:ph type="pic" sz="quarter" idx="13"/>
          </p:nvPr>
        </p:nvSpPr>
        <p:spPr>
          <a:xfrm>
            <a:off x="284162" y="443754"/>
            <a:ext cx="8574087" cy="4370293"/>
          </a:xfrm>
        </p:spPr>
        <p:txBody>
          <a:bodyPr/>
          <a:lstStyle>
            <a:lvl1pPr>
              <a:buNone/>
              <a:defRPr/>
            </a:lvl1pPr>
          </a:lstStyle>
          <a:p>
            <a:r>
              <a:rPr lang="en-US" smtClean="0"/>
              <a:t>Drag picture to placeholder or click icon to add</a:t>
            </a:r>
            <a:endParaRPr/>
          </a:p>
        </p:txBody>
      </p:sp>
      <p:sp>
        <p:nvSpPr>
          <p:cNvPr id="4" name="Date Placeholder 3"/>
          <p:cNvSpPr>
            <a:spLocks noGrp="1"/>
          </p:cNvSpPr>
          <p:nvPr>
            <p:ph type="dt" sz="half" idx="10"/>
          </p:nvPr>
        </p:nvSpPr>
        <p:spPr/>
        <p:txBody>
          <a:bodyPr/>
          <a:lstStyle/>
          <a:p>
            <a:fld id="{30639787-1AC4-44A9-AC65-517627A80261}" type="datetime1">
              <a:rPr lang="en-US" smtClean="0"/>
              <a:t>6/30/2015</a:t>
            </a:fld>
            <a:endParaRPr lang="en-US" dirty="0"/>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
        <p:nvSpPr>
          <p:cNvPr id="7" name="Rectangle 6"/>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7"/>
          <p:cNvGrpSpPr/>
          <p:nvPr/>
        </p:nvGrpSpPr>
        <p:grpSpPr>
          <a:xfrm>
            <a:off x="284163" y="6263389"/>
            <a:ext cx="8576373"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TextBox 11"/>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30306" y="4814047"/>
            <a:ext cx="7772400" cy="1048871"/>
          </a:xfrm>
          <a:noFill/>
        </p:spPr>
        <p:txBody>
          <a:bodyPr anchor="b" anchorCtr="0">
            <a:normAutofit/>
          </a:bodyPr>
          <a:lstStyle>
            <a:lvl1pPr algn="l">
              <a:defRPr sz="4200" b="0" i="0" cap="none" baseline="0"/>
            </a:lvl1pPr>
          </a:lstStyle>
          <a:p>
            <a:r>
              <a:rPr lang="en-US" smtClean="0"/>
              <a:t>Click to edit Master title style</a:t>
            </a:r>
            <a:endParaRPr/>
          </a:p>
        </p:txBody>
      </p:sp>
      <p:sp>
        <p:nvSpPr>
          <p:cNvPr id="3" name="Text Placeholder 2"/>
          <p:cNvSpPr>
            <a:spLocks noGrp="1"/>
          </p:cNvSpPr>
          <p:nvPr>
            <p:ph type="body" idx="1"/>
          </p:nvPr>
        </p:nvSpPr>
        <p:spPr>
          <a:xfrm>
            <a:off x="470647" y="5862918"/>
            <a:ext cx="7732059" cy="403412"/>
          </a:xfrm>
        </p:spPr>
        <p:txBody>
          <a:bodyPr anchor="t" anchorCtr="0">
            <a:normAutofit/>
          </a:bodyPr>
          <a:lstStyle>
            <a:lvl1pPr marL="0" indent="0">
              <a:spcBef>
                <a:spcPts val="0"/>
              </a:spcBef>
              <a:buNone/>
              <a:defRPr sz="18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9" name="Group 8"/>
          <p:cNvGrpSpPr/>
          <p:nvPr/>
        </p:nvGrpSpPr>
        <p:grpSpPr>
          <a:xfrm>
            <a:off x="284163" y="1577847"/>
            <a:ext cx="8576373" cy="137411"/>
            <a:chOff x="284163" y="1577847"/>
            <a:chExt cx="8576373" cy="137411"/>
          </a:xfrm>
        </p:grpSpPr>
        <p:sp>
          <p:nvSpPr>
            <p:cNvPr id="10" name="Rectangle 9"/>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B2238A95-F0B9-4B6C-8AE5-EA1A77F8B880}" type="datetime1">
              <a:rPr lang="en-US" smtClean="0"/>
              <a:t>6/30/2015</a:t>
            </a:fld>
            <a:endParaRPr lang="en-US"/>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a:off x="284163" y="1577847"/>
            <a:ext cx="8576373" cy="137411"/>
            <a:chOff x="284163" y="1577847"/>
            <a:chExt cx="8576373" cy="137411"/>
          </a:xfrm>
        </p:grpSpPr>
        <p:sp>
          <p:nvSpPr>
            <p:cNvPr id="12" name="Rectangle 11"/>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C22DB022-45BA-4B07-AEB2-BD2437F148DE}" type="datetime1">
              <a:rPr lang="en-US" smtClean="0"/>
              <a:t>6/30/2015</a:t>
            </a:fld>
            <a:endParaRPr lang="en-US"/>
          </a:p>
        </p:txBody>
      </p:sp>
      <p:sp>
        <p:nvSpPr>
          <p:cNvPr id="8" name="Footer Placeholder 7"/>
          <p:cNvSpPr>
            <a:spLocks noGrp="1"/>
          </p:cNvSpPr>
          <p:nvPr>
            <p:ph type="ftr" sz="quarter" idx="11"/>
          </p:nvPr>
        </p:nvSpPr>
        <p:spPr/>
        <p:txBody>
          <a:bodyPr/>
          <a:lstStyle/>
          <a:p>
            <a:r>
              <a:rPr lang="en-US" smtClean="0"/>
              <a:t>© 2015 EV3Lessons.com, Last edit 1/29/2015</a:t>
            </a:r>
            <a:endParaRPr lang="en-US"/>
          </a:p>
        </p:txBody>
      </p:sp>
      <p:sp>
        <p:nvSpPr>
          <p:cNvPr id="9" name="Slide Number Placeholder 8"/>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7" name="Group 6"/>
          <p:cNvGrpSpPr/>
          <p:nvPr/>
        </p:nvGrpSpPr>
        <p:grpSpPr>
          <a:xfrm>
            <a:off x="284163" y="1577847"/>
            <a:ext cx="8576373" cy="137411"/>
            <a:chOff x="284163" y="1577847"/>
            <a:chExt cx="8576373" cy="137411"/>
          </a:xfrm>
        </p:grpSpPr>
        <p:sp>
          <p:nvSpPr>
            <p:cNvPr id="8" name="Rectangle 7"/>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3369B14B-DF8F-4D9C-B144-6A599DA1B8AE}" type="datetime1">
              <a:rPr lang="en-US" smtClean="0"/>
              <a:t>6/30/2015</a:t>
            </a:fld>
            <a:endParaRPr lang="en-US"/>
          </a:p>
        </p:txBody>
      </p:sp>
      <p:sp>
        <p:nvSpPr>
          <p:cNvPr id="4" name="Footer Placeholder 3"/>
          <p:cNvSpPr>
            <a:spLocks noGrp="1"/>
          </p:cNvSpPr>
          <p:nvPr>
            <p:ph type="ftr" sz="quarter" idx="11"/>
          </p:nvPr>
        </p:nvSpPr>
        <p:spPr/>
        <p:txBody>
          <a:bodyPr/>
          <a:lstStyle/>
          <a:p>
            <a:r>
              <a:rPr lang="en-US" smtClean="0"/>
              <a:t>© 2015 EV3Lessons.com, Last edit 1/29/2015</a:t>
            </a:r>
            <a:endParaRPr lang="en-US"/>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38BB8D-ACFD-4F2A-B458-04816C5FC9DB}" type="datetime1">
              <a:rPr lang="en-US" smtClean="0"/>
              <a:t>6/30/2015</a:t>
            </a:fld>
            <a:endParaRPr lang="en-US"/>
          </a:p>
        </p:txBody>
      </p:sp>
      <p:sp>
        <p:nvSpPr>
          <p:cNvPr id="3" name="Footer Placeholder 2"/>
          <p:cNvSpPr>
            <a:spLocks noGrp="1"/>
          </p:cNvSpPr>
          <p:nvPr>
            <p:ph type="ftr" sz="quarter" idx="11"/>
          </p:nvPr>
        </p:nvSpPr>
        <p:spPr/>
        <p:txBody>
          <a:bodyPr/>
          <a:lstStyle/>
          <a:p>
            <a:r>
              <a:rPr lang="en-US" smtClean="0"/>
              <a:t>© 2015 EV3Lessons.com, Last edit 1/29/2015</a:t>
            </a:r>
            <a:endParaRPr lang="en-US"/>
          </a:p>
        </p:txBody>
      </p:sp>
      <p:sp>
        <p:nvSpPr>
          <p:cNvPr id="4" name="Slide Number Placeholder 3"/>
          <p:cNvSpPr>
            <a:spLocks noGrp="1"/>
          </p:cNvSpPr>
          <p:nvPr>
            <p:ph type="sldNum" sz="quarter" idx="12"/>
          </p:nvPr>
        </p:nvSpPr>
        <p:spPr/>
        <p:txBody>
          <a:bodyPr/>
          <a:lstStyle/>
          <a:p>
            <a:fld id="{4382A7F7-08BF-4252-8141-63FB96055BBB}" type="slidenum">
              <a:rPr lang="en-US" smtClean="0"/>
              <a:t>‹#›</a:t>
            </a:fld>
            <a:endParaRPr lang="en-US"/>
          </a:p>
        </p:txBody>
      </p:sp>
      <p:grpSp>
        <p:nvGrpSpPr>
          <p:cNvPr id="5" name="Group 4"/>
          <p:cNvGrpSpPr/>
          <p:nvPr/>
        </p:nvGrpSpPr>
        <p:grpSpPr>
          <a:xfrm>
            <a:off x="284163" y="452718"/>
            <a:ext cx="8576373" cy="137411"/>
            <a:chOff x="284163" y="1577847"/>
            <a:chExt cx="8576373" cy="137411"/>
          </a:xfrm>
        </p:grpSpPr>
        <p:sp>
          <p:nvSpPr>
            <p:cNvPr id="6" name="Rectangle 5"/>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7" name="Rectangle 6"/>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781503" y="2133600"/>
            <a:ext cx="7076747" cy="3992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794936" y="6437032"/>
            <a:ext cx="2133600" cy="365125"/>
          </a:xfrm>
          <a:prstGeom prst="rect">
            <a:avLst/>
          </a:prstGeom>
        </p:spPr>
        <p:txBody>
          <a:bodyPr vert="horz" lIns="91440" tIns="45720" rIns="91440" bIns="45720" rtlCol="0" anchor="ctr"/>
          <a:lstStyle>
            <a:lvl1pPr algn="r">
              <a:defRPr sz="1100" b="1">
                <a:solidFill>
                  <a:schemeClr val="bg1">
                    <a:lumMod val="65000"/>
                  </a:schemeClr>
                </a:solidFill>
              </a:defRPr>
            </a:lvl1pPr>
          </a:lstStyle>
          <a:p>
            <a:fld id="{1BD9B341-C302-456B-BD79-C884CBE80F88}" type="datetime1">
              <a:rPr lang="en-US" smtClean="0"/>
              <a:t>6/30/2015</a:t>
            </a:fld>
            <a:endParaRPr lang="en-US" dirty="0"/>
          </a:p>
        </p:txBody>
      </p:sp>
      <p:sp>
        <p:nvSpPr>
          <p:cNvPr id="5" name="Footer Placeholder 4"/>
          <p:cNvSpPr>
            <a:spLocks noGrp="1"/>
          </p:cNvSpPr>
          <p:nvPr>
            <p:ph type="ftr" sz="quarter" idx="3"/>
          </p:nvPr>
        </p:nvSpPr>
        <p:spPr>
          <a:xfrm>
            <a:off x="199698" y="6437032"/>
            <a:ext cx="6124902" cy="365125"/>
          </a:xfrm>
          <a:prstGeom prst="rect">
            <a:avLst/>
          </a:prstGeom>
        </p:spPr>
        <p:txBody>
          <a:bodyPr vert="horz" lIns="91440" tIns="45720" rIns="91440" bIns="45720" rtlCol="0" anchor="ctr"/>
          <a:lstStyle>
            <a:lvl1pPr algn="l">
              <a:defRPr sz="1100" b="1">
                <a:solidFill>
                  <a:schemeClr val="bg1">
                    <a:lumMod val="65000"/>
                  </a:schemeClr>
                </a:solidFill>
              </a:defRPr>
            </a:lvl1pPr>
          </a:lstStyle>
          <a:p>
            <a:r>
              <a:rPr lang="en-US" smtClean="0"/>
              <a:t>© 2015 EV3Lessons.com, Last edit 1/29/2015</a:t>
            </a:r>
            <a:endParaRPr lang="en-US" dirty="0"/>
          </a:p>
        </p:txBody>
      </p:sp>
      <p:sp>
        <p:nvSpPr>
          <p:cNvPr id="6" name="Slide Number Placeholder 5"/>
          <p:cNvSpPr>
            <a:spLocks noGrp="1"/>
          </p:cNvSpPr>
          <p:nvPr>
            <p:ph type="sldNum" sz="quarter" idx="4"/>
          </p:nvPr>
        </p:nvSpPr>
        <p:spPr>
          <a:xfrm>
            <a:off x="8306459" y="167347"/>
            <a:ext cx="630621" cy="359760"/>
          </a:xfrm>
          <a:prstGeom prst="rect">
            <a:avLst/>
          </a:prstGeom>
        </p:spPr>
        <p:txBody>
          <a:bodyPr vert="horz" lIns="91440" tIns="45720" rIns="91440" bIns="45720" rtlCol="0" anchor="ctr"/>
          <a:lstStyle>
            <a:lvl1pPr algn="r">
              <a:defRPr sz="1400" b="1">
                <a:solidFill>
                  <a:schemeClr val="tx1">
                    <a:lumMod val="85000"/>
                    <a:lumOff val="15000"/>
                  </a:schemeClr>
                </a:solidFill>
              </a:defRPr>
            </a:lvl1pPr>
          </a:lstStyle>
          <a:p>
            <a:fld id="{4382A7F7-08BF-4252-8141-63FB96055BBB}" type="slidenum">
              <a:rPr lang="en-US" smtClean="0"/>
              <a:t>‹#›</a:t>
            </a:fld>
            <a:endParaRPr lang="en-US"/>
          </a:p>
        </p:txBody>
      </p:sp>
      <p:sp>
        <p:nvSpPr>
          <p:cNvPr id="2" name="Title Placeholder 1"/>
          <p:cNvSpPr>
            <a:spLocks noGrp="1"/>
          </p:cNvSpPr>
          <p:nvPr>
            <p:ph type="title"/>
          </p:nvPr>
        </p:nvSpPr>
        <p:spPr>
          <a:xfrm>
            <a:off x="284163" y="630382"/>
            <a:ext cx="8574087" cy="967840"/>
          </a:xfrm>
          <a:prstGeom prst="rect">
            <a:avLst/>
          </a:prstGeom>
          <a:solidFill>
            <a:schemeClr val="tx1">
              <a:lumMod val="85000"/>
              <a:lumOff val="15000"/>
              <a:alpha val="70000"/>
            </a:schemeClr>
          </a:solidFill>
        </p:spPr>
        <p:txBody>
          <a:bodyPr vert="horz" lIns="91440" tIns="45720" rIns="91440" bIns="45720" rtlCol="0" anchor="ctr">
            <a:normAutofit/>
          </a:bodyPr>
          <a:lstStyle/>
          <a:p>
            <a:r>
              <a:rPr lang="en-US" smtClean="0"/>
              <a:t>Click to edit Master title style</a:t>
            </a:r>
            <a:endParaRPr/>
          </a:p>
        </p:txBody>
      </p:sp>
    </p:spTree>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Lst>
  <p:timing>
    <p:tnLst>
      <p:par>
        <p:cTn id="1" dur="indefinite" restart="never" nodeType="tmRoot"/>
      </p:par>
    </p:tnLst>
  </p:timing>
  <p:hf hdr="0" dt="0"/>
  <p:txStyles>
    <p:titleStyle>
      <a:lvl1pPr algn="r" defTabSz="914400" rtl="0" eaLnBrk="1" latinLnBrk="0" hangingPunct="1">
        <a:spcBef>
          <a:spcPct val="0"/>
        </a:spcBef>
        <a:buNone/>
        <a:defRPr sz="4200" kern="1200">
          <a:solidFill>
            <a:schemeClr val="bg1"/>
          </a:solidFill>
          <a:latin typeface="+mj-lt"/>
          <a:ea typeface="+mj-ea"/>
          <a:cs typeface="+mj-cs"/>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I7Bqvk-uMLk"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1664704" y="5935766"/>
            <a:ext cx="1820426" cy="484094"/>
          </a:xfrm>
        </p:spPr>
        <p:txBody>
          <a:bodyPr/>
          <a:lstStyle/>
          <a:p>
            <a:r>
              <a:rPr lang="en-US" dirty="0" err="1" smtClean="0">
                <a:solidFill>
                  <a:schemeClr val="tx1"/>
                </a:solidFill>
              </a:rPr>
              <a:t>Por</a:t>
            </a:r>
            <a:r>
              <a:rPr lang="en-US" dirty="0">
                <a:solidFill>
                  <a:schemeClr val="tx1"/>
                </a:solidFill>
              </a:rPr>
              <a:t>:</a:t>
            </a:r>
            <a:r>
              <a:rPr lang="en-US" dirty="0" smtClean="0">
                <a:solidFill>
                  <a:schemeClr val="tx1"/>
                </a:solidFill>
              </a:rPr>
              <a:t> Lego Works</a:t>
            </a:r>
            <a:endParaRPr lang="en-US" dirty="0">
              <a:solidFill>
                <a:schemeClr val="tx1"/>
              </a:solidFill>
            </a:endParaRPr>
          </a:p>
        </p:txBody>
      </p:sp>
      <p:sp>
        <p:nvSpPr>
          <p:cNvPr id="2" name="Title 1"/>
          <p:cNvSpPr>
            <a:spLocks noGrp="1"/>
          </p:cNvSpPr>
          <p:nvPr>
            <p:ph type="ctrTitle"/>
          </p:nvPr>
        </p:nvSpPr>
        <p:spPr>
          <a:xfrm>
            <a:off x="199698" y="2974369"/>
            <a:ext cx="7810967" cy="1088237"/>
          </a:xfrm>
        </p:spPr>
        <p:txBody>
          <a:bodyPr>
            <a:normAutofit fontScale="90000"/>
          </a:bodyPr>
          <a:lstStyle/>
          <a:p>
            <a:r>
              <a:rPr lang="en-US" sz="6600" dirty="0" smtClean="0">
                <a:solidFill>
                  <a:srgbClr val="FF0000"/>
                </a:solidFill>
              </a:rPr>
              <a:t>SENSOR DE LUZ DO NXT NO EV3</a:t>
            </a:r>
            <a:endParaRPr lang="en-US" dirty="0">
              <a:solidFill>
                <a:srgbClr val="FF0000"/>
              </a:solidFill>
            </a:endParaRPr>
          </a:p>
        </p:txBody>
      </p:sp>
      <p:sp>
        <p:nvSpPr>
          <p:cNvPr id="3" name="TextBox 2"/>
          <p:cNvSpPr txBox="1"/>
          <p:nvPr/>
        </p:nvSpPr>
        <p:spPr>
          <a:xfrm>
            <a:off x="329321" y="353342"/>
            <a:ext cx="7754284" cy="1569660"/>
          </a:xfrm>
          <a:prstGeom prst="rect">
            <a:avLst/>
          </a:prstGeom>
          <a:noFill/>
        </p:spPr>
        <p:txBody>
          <a:bodyPr wrap="square" rtlCol="0">
            <a:spAutoFit/>
          </a:bodyPr>
          <a:lstStyle/>
          <a:p>
            <a:r>
              <a:rPr lang="en-US" sz="4800" dirty="0" err="1" smtClean="0">
                <a:solidFill>
                  <a:schemeClr val="bg1"/>
                </a:solidFill>
              </a:rPr>
              <a:t>Programação</a:t>
            </a:r>
            <a:r>
              <a:rPr lang="en-US" sz="4800" dirty="0" smtClean="0">
                <a:solidFill>
                  <a:schemeClr val="bg1"/>
                </a:solidFill>
              </a:rPr>
              <a:t> do EV3 AVANÇADA</a:t>
            </a:r>
            <a:endParaRPr lang="en-US" sz="4800" dirty="0">
              <a:solidFill>
                <a:schemeClr val="bg1"/>
              </a:solidFill>
            </a:endParaRPr>
          </a:p>
        </p:txBody>
      </p:sp>
      <p:sp>
        <p:nvSpPr>
          <p:cNvPr id="10" name="Footer Placeholder 9"/>
          <p:cNvSpPr>
            <a:spLocks noGrp="1"/>
          </p:cNvSpPr>
          <p:nvPr>
            <p:ph type="ftr" sz="quarter" idx="11"/>
          </p:nvPr>
        </p:nvSpPr>
        <p:spPr/>
        <p:txBody>
          <a:bodyPr/>
          <a:lstStyle/>
          <a:p>
            <a:r>
              <a:rPr lang="en-US" smtClean="0"/>
              <a:t>© 2015 EV3Lessons.com, Last edit 1/29/2015</a:t>
            </a:r>
            <a:endParaRPr lang="en-US"/>
          </a:p>
        </p:txBody>
      </p:sp>
      <p:sp>
        <p:nvSpPr>
          <p:cNvPr id="5" name="Slide Number Placeholder 4"/>
          <p:cNvSpPr>
            <a:spLocks noGrp="1"/>
          </p:cNvSpPr>
          <p:nvPr>
            <p:ph type="sldNum" sz="quarter" idx="12"/>
          </p:nvPr>
        </p:nvSpPr>
        <p:spPr/>
        <p:txBody>
          <a:bodyPr/>
          <a:lstStyle/>
          <a:p>
            <a:fld id="{7F5CE407-6216-4202-80E4-A30DC2F709B2}" type="slidenum">
              <a:rPr lang="en-US" smtClean="0"/>
              <a:t>1</a:t>
            </a:fld>
            <a:endParaRPr lang="en-US"/>
          </a:p>
        </p:txBody>
      </p:sp>
      <p:pic>
        <p:nvPicPr>
          <p:cNvPr id="8" name="Picture 7"/>
          <p:cNvPicPr>
            <a:picLocks noChangeAspect="1"/>
          </p:cNvPicPr>
          <p:nvPr/>
        </p:nvPicPr>
        <p:blipFill rotWithShape="1">
          <a:blip r:embed="rId3"/>
          <a:srcRect l="48177" r="17323"/>
          <a:stretch/>
        </p:blipFill>
        <p:spPr>
          <a:xfrm>
            <a:off x="229194" y="5298320"/>
            <a:ext cx="1406014" cy="1165651"/>
          </a:xfrm>
          <a:prstGeom prst="rect">
            <a:avLst/>
          </a:prstGeom>
        </p:spPr>
      </p:pic>
      <p:pic>
        <p:nvPicPr>
          <p:cNvPr id="1026" name="Picture 2" descr="EV3Lessons.com"/>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5996763" y="5577133"/>
            <a:ext cx="2940317" cy="109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84212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4162" y="1960306"/>
            <a:ext cx="8574087" cy="3807448"/>
          </a:xfrm>
        </p:spPr>
        <p:txBody>
          <a:bodyPr>
            <a:normAutofit fontScale="92500" lnSpcReduction="20000"/>
          </a:bodyPr>
          <a:lstStyle/>
          <a:p>
            <a:pPr marL="233363" indent="-233363">
              <a:buFont typeface="Arial"/>
              <a:buChar char="•"/>
            </a:pPr>
            <a:r>
              <a:rPr lang="en-US" sz="2800" b="0" dirty="0" smtClean="0"/>
              <a:t>O </a:t>
            </a:r>
            <a:r>
              <a:rPr lang="en-US" sz="2800" b="0" dirty="0" err="1" smtClean="0"/>
              <a:t>objetivo</a:t>
            </a:r>
            <a:r>
              <a:rPr lang="en-US" sz="2800" b="0" dirty="0" smtClean="0"/>
              <a:t> </a:t>
            </a:r>
            <a:r>
              <a:rPr lang="en-US" sz="2800" b="0" dirty="0" err="1" smtClean="0"/>
              <a:t>desta</a:t>
            </a:r>
            <a:r>
              <a:rPr lang="en-US" sz="2800" b="0" dirty="0" smtClean="0"/>
              <a:t> </a:t>
            </a:r>
            <a:r>
              <a:rPr lang="en-US" sz="2800" b="0" dirty="0" err="1" smtClean="0"/>
              <a:t>lição</a:t>
            </a:r>
            <a:r>
              <a:rPr lang="en-US" sz="2800" b="0" dirty="0" smtClean="0"/>
              <a:t> é </a:t>
            </a:r>
            <a:r>
              <a:rPr lang="en-US" sz="2800" b="0" dirty="0" err="1" smtClean="0"/>
              <a:t>te</a:t>
            </a:r>
            <a:r>
              <a:rPr lang="en-US" sz="2800" b="0" dirty="0" smtClean="0"/>
              <a:t> </a:t>
            </a:r>
            <a:r>
              <a:rPr lang="en-US" sz="2800" b="0" dirty="0" err="1" smtClean="0"/>
              <a:t>ajuda</a:t>
            </a:r>
            <a:r>
              <a:rPr lang="en-US" sz="2800" b="0" dirty="0" smtClean="0"/>
              <a:t> a </a:t>
            </a:r>
            <a:r>
              <a:rPr lang="en-US" sz="2800" b="0" dirty="0" err="1" smtClean="0"/>
              <a:t>usar</a:t>
            </a:r>
            <a:r>
              <a:rPr lang="en-US" sz="2800" b="0" dirty="0" smtClean="0"/>
              <a:t> o sensor de </a:t>
            </a:r>
            <a:r>
              <a:rPr lang="en-US" sz="2800" b="0" dirty="0" err="1" smtClean="0"/>
              <a:t>luz</a:t>
            </a:r>
            <a:r>
              <a:rPr lang="en-US" sz="2800" b="0" dirty="0" smtClean="0"/>
              <a:t> do NXT com </a:t>
            </a:r>
            <a:r>
              <a:rPr lang="en-US" sz="2800" b="0" dirty="0" err="1" smtClean="0"/>
              <a:t>seu</a:t>
            </a:r>
            <a:r>
              <a:rPr lang="en-US" sz="2800" b="0" dirty="0" smtClean="0"/>
              <a:t> EV3;</a:t>
            </a:r>
          </a:p>
          <a:p>
            <a:pPr marL="233363" indent="-233363">
              <a:buFont typeface="Arial"/>
              <a:buChar char="•"/>
            </a:pPr>
            <a:r>
              <a:rPr lang="en-US" sz="2800" b="0" dirty="0" smtClean="0"/>
              <a:t>A </a:t>
            </a:r>
            <a:r>
              <a:rPr lang="en-US" sz="2800" b="0" dirty="0" err="1" smtClean="0"/>
              <a:t>proprosta</a:t>
            </a:r>
            <a:r>
              <a:rPr lang="en-US" sz="2800" b="0" dirty="0" smtClean="0"/>
              <a:t> principal </a:t>
            </a:r>
            <a:r>
              <a:rPr lang="en-US" sz="2800" b="0" dirty="0" err="1" smtClean="0"/>
              <a:t>desta</a:t>
            </a:r>
            <a:r>
              <a:rPr lang="en-US" sz="2800" b="0" dirty="0" smtClean="0"/>
              <a:t> </a:t>
            </a:r>
            <a:r>
              <a:rPr lang="en-US" sz="2800" b="0" dirty="0" err="1" smtClean="0"/>
              <a:t>lição</a:t>
            </a:r>
            <a:r>
              <a:rPr lang="en-US" sz="2800" b="0" dirty="0" smtClean="0"/>
              <a:t> é </a:t>
            </a:r>
            <a:r>
              <a:rPr lang="en-US" sz="2800" b="0" dirty="0" err="1" smtClean="0"/>
              <a:t>calibrar</a:t>
            </a:r>
            <a:r>
              <a:rPr lang="en-US" sz="2800" b="0" dirty="0" smtClean="0"/>
              <a:t> </a:t>
            </a:r>
            <a:r>
              <a:rPr lang="en-US" sz="2800" b="0" dirty="0" err="1" smtClean="0"/>
              <a:t>seus</a:t>
            </a:r>
            <a:r>
              <a:rPr lang="en-US" sz="2800" b="0" dirty="0" smtClean="0"/>
              <a:t> </a:t>
            </a:r>
            <a:r>
              <a:rPr lang="en-US" sz="2800" b="0" dirty="0" err="1" smtClean="0"/>
              <a:t>sensores</a:t>
            </a:r>
            <a:r>
              <a:rPr lang="en-US" sz="2800" b="0" dirty="0" smtClean="0"/>
              <a:t> do NXT</a:t>
            </a:r>
          </a:p>
          <a:p>
            <a:pPr marL="233363" indent="-233363">
              <a:buFont typeface="Arial"/>
              <a:buChar char="•"/>
            </a:pPr>
            <a:r>
              <a:rPr lang="pt-BR" sz="2800" dirty="0"/>
              <a:t>Obrigado a Equipe </a:t>
            </a:r>
            <a:r>
              <a:rPr lang="pt-BR" sz="2800" dirty="0" smtClean="0"/>
              <a:t>FLL </a:t>
            </a:r>
            <a:r>
              <a:rPr lang="pt-BR" sz="2800" dirty="0"/>
              <a:t>Lego </a:t>
            </a:r>
            <a:r>
              <a:rPr lang="pt-BR" sz="2800" dirty="0" err="1"/>
              <a:t>Lego</a:t>
            </a:r>
            <a:r>
              <a:rPr lang="pt-BR" sz="2800" dirty="0"/>
              <a:t> Works </a:t>
            </a:r>
            <a:r>
              <a:rPr lang="pt-BR" sz="2800" dirty="0" err="1"/>
              <a:t>from</a:t>
            </a:r>
            <a:r>
              <a:rPr lang="pt-BR" sz="2800" dirty="0"/>
              <a:t> PA por compartilhar esta lição com a </a:t>
            </a:r>
            <a:r>
              <a:rPr lang="pt-BR" sz="2800" dirty="0" smtClean="0"/>
              <a:t>gente</a:t>
            </a:r>
          </a:p>
          <a:p>
            <a:pPr marL="233363" indent="-233363">
              <a:buFont typeface="Arial"/>
              <a:buChar char="•"/>
            </a:pPr>
            <a:r>
              <a:rPr lang="pt-BR" sz="2800" dirty="0"/>
              <a:t>Por favor, note que você precisa </a:t>
            </a:r>
            <a:r>
              <a:rPr lang="pt-BR" sz="2800" dirty="0" smtClean="0"/>
              <a:t>entender os ARQUIVOS para </a:t>
            </a:r>
            <a:r>
              <a:rPr lang="pt-BR" sz="2800" dirty="0"/>
              <a:t>usar este código. Nós vamos adicionar uma lição sobre este assunto em breve</a:t>
            </a:r>
            <a:r>
              <a:rPr lang="en-US" sz="2800" b="0" dirty="0" smtClean="0"/>
              <a:t>.</a:t>
            </a:r>
          </a:p>
        </p:txBody>
      </p:sp>
      <p:sp>
        <p:nvSpPr>
          <p:cNvPr id="8" name="Title 7"/>
          <p:cNvSpPr>
            <a:spLocks noGrp="1"/>
          </p:cNvSpPr>
          <p:nvPr>
            <p:ph type="title"/>
          </p:nvPr>
        </p:nvSpPr>
        <p:spPr>
          <a:noFill/>
        </p:spPr>
        <p:txBody>
          <a:bodyPr/>
          <a:lstStyle/>
          <a:p>
            <a:pPr marL="233363" indent="-233363"/>
            <a:r>
              <a:rPr lang="en-US" smtClean="0"/>
              <a:t>Objetivo</a:t>
            </a:r>
            <a:endParaRPr lang="en-US" dirty="0"/>
          </a:p>
        </p:txBody>
      </p:sp>
      <p:sp>
        <p:nvSpPr>
          <p:cNvPr id="9" name="Footer Placeholder 8"/>
          <p:cNvSpPr>
            <a:spLocks noGrp="1"/>
          </p:cNvSpPr>
          <p:nvPr>
            <p:ph type="ftr" sz="quarter" idx="11"/>
          </p:nvPr>
        </p:nvSpPr>
        <p:spPr/>
        <p:txBody>
          <a:bodyPr/>
          <a:lstStyle/>
          <a:p>
            <a:r>
              <a:rPr lang="en-US" dirty="0" smtClean="0"/>
              <a:t>© 2015 EV3Lessons.com, Last edit 5/02/2015</a:t>
            </a:r>
            <a:endParaRPr lang="en-US" dirty="0"/>
          </a:p>
        </p:txBody>
      </p:sp>
      <p:sp>
        <p:nvSpPr>
          <p:cNvPr id="2" name="Slide Number Placeholder 1"/>
          <p:cNvSpPr>
            <a:spLocks noGrp="1"/>
          </p:cNvSpPr>
          <p:nvPr>
            <p:ph type="sldNum" sz="quarter" idx="12"/>
          </p:nvPr>
        </p:nvSpPr>
        <p:spPr/>
        <p:txBody>
          <a:bodyPr/>
          <a:lstStyle/>
          <a:p>
            <a:fld id="{4382A7F7-08BF-4252-8141-63FB96055BBB}" type="slidenum">
              <a:rPr lang="en-US" smtClean="0"/>
              <a:t>2</a:t>
            </a:fld>
            <a:endParaRPr lang="en-US"/>
          </a:p>
        </p:txBody>
      </p:sp>
    </p:spTree>
    <p:extLst>
      <p:ext uri="{BB962C8B-B14F-4D97-AF65-F5344CB8AC3E}">
        <p14:creationId xmlns:p14="http://schemas.microsoft.com/office/powerpoint/2010/main" val="27862523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noAutofit/>
          </a:bodyPr>
          <a:lstStyle/>
          <a:p>
            <a:r>
              <a:rPr lang="en-US" sz="3200" dirty="0" err="1" smtClean="0"/>
              <a:t>Primeiro</a:t>
            </a:r>
            <a:r>
              <a:rPr lang="en-US" sz="3200" dirty="0" smtClean="0"/>
              <a:t> </a:t>
            </a:r>
            <a:r>
              <a:rPr lang="en-US" sz="3200" dirty="0" err="1" smtClean="0"/>
              <a:t>passo</a:t>
            </a:r>
            <a:r>
              <a:rPr lang="en-US" sz="3200" dirty="0" smtClean="0"/>
              <a:t>: CALIBRATE_LS: </a:t>
            </a:r>
            <a:r>
              <a:rPr lang="en-US" sz="3200" dirty="0" err="1" smtClean="0"/>
              <a:t>Armazenar</a:t>
            </a:r>
            <a:r>
              <a:rPr lang="en-US" sz="3200" dirty="0"/>
              <a:t> </a:t>
            </a:r>
            <a:r>
              <a:rPr lang="en-US" sz="3200" dirty="0" err="1"/>
              <a:t>leituras</a:t>
            </a:r>
            <a:r>
              <a:rPr lang="en-US" sz="3200" dirty="0"/>
              <a:t> </a:t>
            </a:r>
            <a:r>
              <a:rPr lang="en-US" sz="3200" dirty="0" err="1"/>
              <a:t>preto</a:t>
            </a:r>
            <a:r>
              <a:rPr lang="en-US" sz="3200" dirty="0"/>
              <a:t>/</a:t>
            </a:r>
            <a:r>
              <a:rPr lang="en-US" sz="3200" dirty="0" err="1"/>
              <a:t>branco</a:t>
            </a:r>
            <a:r>
              <a:rPr lang="en-US" sz="3200" dirty="0"/>
              <a:t> </a:t>
            </a:r>
            <a:r>
              <a:rPr lang="en-US" sz="3200" dirty="0" err="1" smtClean="0"/>
              <a:t>para</a:t>
            </a:r>
            <a:r>
              <a:rPr lang="en-US" sz="3200" dirty="0" smtClean="0"/>
              <a:t> </a:t>
            </a:r>
            <a:r>
              <a:rPr lang="en-US" sz="3200" dirty="0" err="1" smtClean="0"/>
              <a:t>os</a:t>
            </a:r>
            <a:r>
              <a:rPr lang="en-US" sz="3200" dirty="0" smtClean="0"/>
              <a:t> </a:t>
            </a:r>
            <a:r>
              <a:rPr lang="en-US" sz="3200" dirty="0" err="1" smtClean="0"/>
              <a:t>arquivos</a:t>
            </a:r>
            <a:endParaRPr lang="en-US" sz="3200" dirty="0"/>
          </a:p>
        </p:txBody>
      </p:sp>
      <p:sp>
        <p:nvSpPr>
          <p:cNvPr id="4" name="Footer Placeholder 3"/>
          <p:cNvSpPr>
            <a:spLocks noGrp="1"/>
          </p:cNvSpPr>
          <p:nvPr>
            <p:ph type="ftr" sz="quarter" idx="11"/>
          </p:nvPr>
        </p:nvSpPr>
        <p:spPr/>
        <p:txBody>
          <a:bodyPr/>
          <a:lstStyle/>
          <a:p>
            <a:r>
              <a:rPr lang="en-US" dirty="0" smtClean="0"/>
              <a:t>© 2015 EV3Lessons.com, Last edit 5//2015</a:t>
            </a:r>
            <a:endParaRPr lang="en-US" dirty="0"/>
          </a:p>
        </p:txBody>
      </p:sp>
      <p:pic>
        <p:nvPicPr>
          <p:cNvPr id="8" name="Picture 7" descr="Screen Shot 2014-10-23 at 9.35.53 PM.png"/>
          <p:cNvPicPr>
            <a:picLocks noChangeAspect="1"/>
          </p:cNvPicPr>
          <p:nvPr/>
        </p:nvPicPr>
        <p:blipFill rotWithShape="1">
          <a:blip r:embed="rId2" cstate="email">
            <a:extLst>
              <a:ext uri="{28A0092B-C50C-407E-A947-70E740481C1C}">
                <a14:useLocalDpi xmlns:a14="http://schemas.microsoft.com/office/drawing/2010/main" val="0"/>
              </a:ext>
            </a:extLst>
          </a:blip>
          <a:srcRect l="1599" r="2903"/>
          <a:stretch/>
        </p:blipFill>
        <p:spPr>
          <a:xfrm>
            <a:off x="123625" y="2170038"/>
            <a:ext cx="8732386" cy="3695178"/>
          </a:xfrm>
          <a:prstGeom prst="rect">
            <a:avLst/>
          </a:prstGeom>
        </p:spPr>
      </p:pic>
      <p:sp>
        <p:nvSpPr>
          <p:cNvPr id="3" name="Slide Number Placeholder 2"/>
          <p:cNvSpPr>
            <a:spLocks noGrp="1"/>
          </p:cNvSpPr>
          <p:nvPr>
            <p:ph type="sldNum" sz="quarter" idx="12"/>
          </p:nvPr>
        </p:nvSpPr>
        <p:spPr/>
        <p:txBody>
          <a:bodyPr/>
          <a:lstStyle/>
          <a:p>
            <a:fld id="{4382A7F7-08BF-4252-8141-63FB96055BBB}" type="slidenum">
              <a:rPr lang="en-US" smtClean="0"/>
              <a:t>3</a:t>
            </a:fld>
            <a:endParaRPr lang="en-US"/>
          </a:p>
        </p:txBody>
      </p:sp>
      <p:sp>
        <p:nvSpPr>
          <p:cNvPr id="5" name="CaixaDeTexto 4"/>
          <p:cNvSpPr txBox="1"/>
          <p:nvPr/>
        </p:nvSpPr>
        <p:spPr>
          <a:xfrm>
            <a:off x="284163" y="2370966"/>
            <a:ext cx="1051023" cy="200055"/>
          </a:xfrm>
          <a:prstGeom prst="rect">
            <a:avLst/>
          </a:prstGeom>
          <a:solidFill>
            <a:schemeClr val="bg1">
              <a:lumMod val="75000"/>
            </a:schemeClr>
          </a:solidFill>
        </p:spPr>
        <p:txBody>
          <a:bodyPr wrap="square" rtlCol="0">
            <a:spAutoFit/>
          </a:bodyPr>
          <a:lstStyle/>
          <a:p>
            <a:r>
              <a:rPr lang="pt-BR" sz="700" dirty="0" smtClean="0"/>
              <a:t>Código </a:t>
            </a:r>
            <a:r>
              <a:rPr lang="pt-BR" sz="700" dirty="0" err="1" smtClean="0"/>
              <a:t>por:lego</a:t>
            </a:r>
            <a:r>
              <a:rPr lang="pt-BR" sz="700" dirty="0" smtClean="0"/>
              <a:t> </a:t>
            </a:r>
            <a:r>
              <a:rPr lang="pt-BR" sz="700" dirty="0" err="1" smtClean="0"/>
              <a:t>work</a:t>
            </a:r>
            <a:endParaRPr lang="pt-BR" sz="700" dirty="0"/>
          </a:p>
        </p:txBody>
      </p:sp>
      <p:sp>
        <p:nvSpPr>
          <p:cNvPr id="6" name="CaixaDeTexto 5"/>
          <p:cNvSpPr txBox="1"/>
          <p:nvPr/>
        </p:nvSpPr>
        <p:spPr>
          <a:xfrm>
            <a:off x="1391830" y="2370966"/>
            <a:ext cx="3609048" cy="215444"/>
          </a:xfrm>
          <a:prstGeom prst="rect">
            <a:avLst/>
          </a:prstGeom>
          <a:solidFill>
            <a:schemeClr val="bg1">
              <a:lumMod val="75000"/>
            </a:schemeClr>
          </a:solidFill>
        </p:spPr>
        <p:txBody>
          <a:bodyPr wrap="square" rtlCol="0">
            <a:spAutoFit/>
          </a:bodyPr>
          <a:lstStyle/>
          <a:p>
            <a:r>
              <a:rPr lang="pt-BR" sz="800" dirty="0" smtClean="0"/>
              <a:t>Este bloco armazena os valores de preto/branco para serem usado depois</a:t>
            </a:r>
            <a:endParaRPr lang="pt-BR" sz="800" dirty="0"/>
          </a:p>
        </p:txBody>
      </p:sp>
      <p:sp>
        <p:nvSpPr>
          <p:cNvPr id="7" name="CaixaDeTexto 6"/>
          <p:cNvSpPr txBox="1"/>
          <p:nvPr/>
        </p:nvSpPr>
        <p:spPr>
          <a:xfrm>
            <a:off x="655455" y="3366287"/>
            <a:ext cx="1933996" cy="584775"/>
          </a:xfrm>
          <a:prstGeom prst="rect">
            <a:avLst/>
          </a:prstGeom>
          <a:solidFill>
            <a:schemeClr val="bg1">
              <a:lumMod val="75000"/>
            </a:schemeClr>
          </a:solidFill>
        </p:spPr>
        <p:txBody>
          <a:bodyPr wrap="square" rtlCol="0">
            <a:spAutoFit/>
          </a:bodyPr>
          <a:lstStyle/>
          <a:p>
            <a:r>
              <a:rPr lang="pt-BR" sz="800" dirty="0" smtClean="0"/>
              <a:t>Delete os arquivos de acesso ao bloco, assim os valores estarão colocados nas duas primeiras linhas, e ligar o sensor na terceira porta</a:t>
            </a:r>
            <a:endParaRPr lang="pt-BR" sz="800" dirty="0"/>
          </a:p>
        </p:txBody>
      </p:sp>
      <p:sp>
        <p:nvSpPr>
          <p:cNvPr id="9" name="CaixaDeTexto 8"/>
          <p:cNvSpPr txBox="1"/>
          <p:nvPr/>
        </p:nvSpPr>
        <p:spPr>
          <a:xfrm>
            <a:off x="4191673" y="3486913"/>
            <a:ext cx="2969777" cy="338554"/>
          </a:xfrm>
          <a:prstGeom prst="rect">
            <a:avLst/>
          </a:prstGeom>
          <a:solidFill>
            <a:schemeClr val="bg1">
              <a:lumMod val="75000"/>
            </a:schemeClr>
          </a:solidFill>
        </p:spPr>
        <p:txBody>
          <a:bodyPr wrap="square" rtlCol="0">
            <a:spAutoFit/>
          </a:bodyPr>
          <a:lstStyle/>
          <a:p>
            <a:r>
              <a:rPr lang="pt-BR" sz="800" dirty="0" smtClean="0"/>
              <a:t>Pegue um valor da porta 3, coloque-o no arquivo de calibragem e execute-o na tela do EV3</a:t>
            </a:r>
            <a:endParaRPr lang="pt-BR" sz="800" dirty="0"/>
          </a:p>
        </p:txBody>
      </p:sp>
      <p:sp>
        <p:nvSpPr>
          <p:cNvPr id="10" name="CaixaDeTexto 9"/>
          <p:cNvSpPr txBox="1"/>
          <p:nvPr/>
        </p:nvSpPr>
        <p:spPr>
          <a:xfrm>
            <a:off x="3859901" y="5230481"/>
            <a:ext cx="2184849" cy="338554"/>
          </a:xfrm>
          <a:prstGeom prst="rect">
            <a:avLst/>
          </a:prstGeom>
          <a:solidFill>
            <a:schemeClr val="bg1">
              <a:lumMod val="75000"/>
            </a:schemeClr>
          </a:solidFill>
        </p:spPr>
        <p:txBody>
          <a:bodyPr wrap="square" rtlCol="0">
            <a:spAutoFit/>
          </a:bodyPr>
          <a:lstStyle/>
          <a:p>
            <a:r>
              <a:rPr lang="pt-BR" sz="800" dirty="0" smtClean="0"/>
              <a:t>Pegue o valor, coloque na segunda linha do bloco de arquivo de calibragem e execute-o</a:t>
            </a:r>
            <a:endParaRPr lang="pt-BR" sz="800" dirty="0"/>
          </a:p>
        </p:txBody>
      </p:sp>
      <p:sp>
        <p:nvSpPr>
          <p:cNvPr id="11" name="CaixaDeTexto 10"/>
          <p:cNvSpPr txBox="1"/>
          <p:nvPr/>
        </p:nvSpPr>
        <p:spPr>
          <a:xfrm>
            <a:off x="7452765" y="5114166"/>
            <a:ext cx="704007" cy="630942"/>
          </a:xfrm>
          <a:prstGeom prst="rect">
            <a:avLst/>
          </a:prstGeom>
          <a:solidFill>
            <a:schemeClr val="bg1">
              <a:lumMod val="75000"/>
            </a:schemeClr>
          </a:solidFill>
        </p:spPr>
        <p:txBody>
          <a:bodyPr wrap="square" rtlCol="0">
            <a:spAutoFit/>
          </a:bodyPr>
          <a:lstStyle/>
          <a:p>
            <a:r>
              <a:rPr lang="pt-BR" sz="700" dirty="0" smtClean="0"/>
              <a:t>Feche o arquivo de calibrar e volte para a primeira linha</a:t>
            </a:r>
            <a:endParaRPr lang="pt-BR" sz="700" dirty="0"/>
          </a:p>
        </p:txBody>
      </p:sp>
    </p:spTree>
    <p:extLst>
      <p:ext uri="{BB962C8B-B14F-4D97-AF65-F5344CB8AC3E}">
        <p14:creationId xmlns:p14="http://schemas.microsoft.com/office/powerpoint/2010/main" val="34223067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normAutofit fontScale="90000"/>
          </a:bodyPr>
          <a:lstStyle/>
          <a:p>
            <a:r>
              <a:rPr lang="en-US" dirty="0" smtClean="0"/>
              <a:t>Segundo </a:t>
            </a:r>
            <a:r>
              <a:rPr lang="en-US" dirty="0" err="1" smtClean="0"/>
              <a:t>passo</a:t>
            </a:r>
            <a:r>
              <a:rPr lang="en-US" dirty="0" smtClean="0"/>
              <a:t>: VARIABLE_SET: </a:t>
            </a:r>
            <a:r>
              <a:rPr lang="en-US" dirty="0" err="1" smtClean="0"/>
              <a:t>Lendo</a:t>
            </a:r>
            <a:r>
              <a:rPr lang="en-US" dirty="0" smtClean="0"/>
              <a:t> </a:t>
            </a:r>
            <a:r>
              <a:rPr lang="en-US" dirty="0" err="1" smtClean="0"/>
              <a:t>os</a:t>
            </a:r>
            <a:r>
              <a:rPr lang="en-US" dirty="0" smtClean="0"/>
              <a:t> </a:t>
            </a:r>
            <a:r>
              <a:rPr lang="en-US" dirty="0" err="1" smtClean="0"/>
              <a:t>valores</a:t>
            </a:r>
            <a:r>
              <a:rPr lang="en-US" dirty="0" smtClean="0"/>
              <a:t> </a:t>
            </a:r>
            <a:r>
              <a:rPr lang="en-US" dirty="0" err="1" smtClean="0"/>
              <a:t>em</a:t>
            </a:r>
            <a:r>
              <a:rPr lang="en-US" dirty="0" smtClean="0"/>
              <a:t> </a:t>
            </a:r>
            <a:r>
              <a:rPr lang="en-US" dirty="0" err="1" smtClean="0"/>
              <a:t>váriaveis</a:t>
            </a:r>
            <a:endParaRPr lang="en-US" dirty="0"/>
          </a:p>
        </p:txBody>
      </p:sp>
      <p:sp>
        <p:nvSpPr>
          <p:cNvPr id="4" name="Footer Placeholder 3"/>
          <p:cNvSpPr>
            <a:spLocks noGrp="1"/>
          </p:cNvSpPr>
          <p:nvPr>
            <p:ph type="ftr" sz="quarter" idx="11"/>
          </p:nvPr>
        </p:nvSpPr>
        <p:spPr/>
        <p:txBody>
          <a:bodyPr/>
          <a:lstStyle/>
          <a:p>
            <a:r>
              <a:rPr lang="en-US" smtClean="0"/>
              <a:t>© 2015 EV3Lessons.com, Last edit 1/29/2015</a:t>
            </a:r>
            <a:endParaRPr lang="en-US"/>
          </a:p>
        </p:txBody>
      </p:sp>
      <p:pic>
        <p:nvPicPr>
          <p:cNvPr id="6" name="Picture 5" descr="Screen Shot 2014-10-23 at 9.36.04 PM.png"/>
          <p:cNvPicPr>
            <a:picLocks noChangeAspect="1"/>
          </p:cNvPicPr>
          <p:nvPr/>
        </p:nvPicPr>
        <p:blipFill rotWithShape="1">
          <a:blip r:embed="rId2">
            <a:extLst>
              <a:ext uri="{28A0092B-C50C-407E-A947-70E740481C1C}">
                <a14:useLocalDpi xmlns:a14="http://schemas.microsoft.com/office/drawing/2010/main" val="0"/>
              </a:ext>
            </a:extLst>
          </a:blip>
          <a:srcRect b="9313"/>
          <a:stretch/>
        </p:blipFill>
        <p:spPr>
          <a:xfrm>
            <a:off x="457199" y="1988857"/>
            <a:ext cx="7899400" cy="4365051"/>
          </a:xfrm>
          <a:prstGeom prst="rect">
            <a:avLst/>
          </a:prstGeom>
        </p:spPr>
      </p:pic>
      <p:sp>
        <p:nvSpPr>
          <p:cNvPr id="3" name="Slide Number Placeholder 2"/>
          <p:cNvSpPr>
            <a:spLocks noGrp="1"/>
          </p:cNvSpPr>
          <p:nvPr>
            <p:ph type="sldNum" sz="quarter" idx="12"/>
          </p:nvPr>
        </p:nvSpPr>
        <p:spPr/>
        <p:txBody>
          <a:bodyPr/>
          <a:lstStyle/>
          <a:p>
            <a:fld id="{4382A7F7-08BF-4252-8141-63FB96055BBB}" type="slidenum">
              <a:rPr lang="en-US" smtClean="0"/>
              <a:t>4</a:t>
            </a:fld>
            <a:endParaRPr lang="en-US"/>
          </a:p>
        </p:txBody>
      </p:sp>
      <p:sp>
        <p:nvSpPr>
          <p:cNvPr id="5" name="CaixaDeTexto 4"/>
          <p:cNvSpPr txBox="1"/>
          <p:nvPr/>
        </p:nvSpPr>
        <p:spPr>
          <a:xfrm>
            <a:off x="841572" y="2281621"/>
            <a:ext cx="6853954" cy="830997"/>
          </a:xfrm>
          <a:prstGeom prst="rect">
            <a:avLst/>
          </a:prstGeom>
          <a:solidFill>
            <a:schemeClr val="bg1">
              <a:lumMod val="75000"/>
            </a:schemeClr>
          </a:solidFill>
        </p:spPr>
        <p:txBody>
          <a:bodyPr wrap="square" rtlCol="0">
            <a:spAutoFit/>
          </a:bodyPr>
          <a:lstStyle/>
          <a:p>
            <a:r>
              <a:rPr lang="pt-BR" sz="1600" dirty="0" smtClean="0"/>
              <a:t>Estes arquivos de uso. Nós iremos ter uma lição separada em arquivos. Arquivos são como variáveis(que armazena dados encima do mesmo projeto) exceto arquivos armazenados com os dados até mesmo depois de parar a programação</a:t>
            </a:r>
            <a:endParaRPr lang="pt-BR" sz="1600" dirty="0"/>
          </a:p>
        </p:txBody>
      </p:sp>
      <p:sp>
        <p:nvSpPr>
          <p:cNvPr id="8" name="Rectangle 1"/>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pt-B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9" name="CaixaDeTexto 8"/>
          <p:cNvSpPr txBox="1"/>
          <p:nvPr/>
        </p:nvSpPr>
        <p:spPr>
          <a:xfrm>
            <a:off x="979135" y="4936142"/>
            <a:ext cx="6020476" cy="1292662"/>
          </a:xfrm>
          <a:prstGeom prst="rect">
            <a:avLst/>
          </a:prstGeom>
          <a:solidFill>
            <a:schemeClr val="bg1">
              <a:lumMod val="75000"/>
            </a:schemeClr>
          </a:solidFill>
        </p:spPr>
        <p:txBody>
          <a:bodyPr wrap="square" rtlCol="0">
            <a:spAutoFit/>
          </a:bodyPr>
          <a:lstStyle/>
          <a:p>
            <a:r>
              <a:rPr lang="pt-BR" dirty="0"/>
              <a:t>Grava linha Onde </a:t>
            </a:r>
            <a:r>
              <a:rPr lang="pt-BR" dirty="0" smtClean="0"/>
              <a:t>da </a:t>
            </a:r>
            <a:r>
              <a:rPr lang="pt-BR" dirty="0"/>
              <a:t>acesso bloqueio de arquivo de calibração dentro da variável chamada preto. Mesmo com o branco, a não ser que </a:t>
            </a:r>
            <a:r>
              <a:rPr lang="pt-BR" dirty="0" smtClean="0"/>
              <a:t>leia a  </a:t>
            </a:r>
            <a:r>
              <a:rPr lang="pt-BR" dirty="0"/>
              <a:t>linha </a:t>
            </a:r>
            <a:r>
              <a:rPr lang="pt-BR" sz="2400" dirty="0"/>
              <a:t>2 </a:t>
            </a:r>
            <a:r>
              <a:rPr lang="pt-BR" dirty="0"/>
              <a:t>do arquivo de calibração </a:t>
            </a:r>
            <a:r>
              <a:rPr lang="pt-BR" dirty="0" smtClean="0"/>
              <a:t>no bloco de acesso. Feche </a:t>
            </a:r>
            <a:r>
              <a:rPr lang="pt-BR" dirty="0"/>
              <a:t>o bloco de acesso a arquivos</a:t>
            </a:r>
          </a:p>
        </p:txBody>
      </p:sp>
    </p:spTree>
    <p:extLst>
      <p:ext uri="{BB962C8B-B14F-4D97-AF65-F5344CB8AC3E}">
        <p14:creationId xmlns:p14="http://schemas.microsoft.com/office/powerpoint/2010/main" val="2858104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normAutofit fontScale="90000"/>
          </a:bodyPr>
          <a:lstStyle/>
          <a:p>
            <a:r>
              <a:rPr lang="en-US" dirty="0" err="1" smtClean="0"/>
              <a:t>Terceiro</a:t>
            </a:r>
            <a:r>
              <a:rPr lang="en-US" dirty="0" smtClean="0"/>
              <a:t> </a:t>
            </a:r>
            <a:r>
              <a:rPr lang="en-US" dirty="0" err="1" smtClean="0"/>
              <a:t>passo</a:t>
            </a:r>
            <a:r>
              <a:rPr lang="en-US" dirty="0" smtClean="0"/>
              <a:t>: Sensor de </a:t>
            </a:r>
            <a:r>
              <a:rPr lang="en-US" dirty="0" err="1" smtClean="0"/>
              <a:t>luz</a:t>
            </a:r>
            <a:r>
              <a:rPr lang="en-US" dirty="0" smtClean="0"/>
              <a:t>: Normalize o Sensor de LUZ </a:t>
            </a:r>
            <a:r>
              <a:rPr lang="en-US" dirty="0" err="1" smtClean="0"/>
              <a:t>para</a:t>
            </a:r>
            <a:r>
              <a:rPr lang="en-US" dirty="0" smtClean="0"/>
              <a:t> 0-100</a:t>
            </a:r>
            <a:endParaRPr lang="en-US" dirty="0"/>
          </a:p>
        </p:txBody>
      </p:sp>
      <p:sp>
        <p:nvSpPr>
          <p:cNvPr id="4" name="Footer Placeholder 3"/>
          <p:cNvSpPr>
            <a:spLocks noGrp="1"/>
          </p:cNvSpPr>
          <p:nvPr>
            <p:ph type="ftr" sz="quarter" idx="11"/>
          </p:nvPr>
        </p:nvSpPr>
        <p:spPr/>
        <p:txBody>
          <a:bodyPr/>
          <a:lstStyle/>
          <a:p>
            <a:r>
              <a:rPr lang="en-US" dirty="0" smtClean="0"/>
              <a:t>© 2015 EV3Lessons.com, Last edit 5/2/2015</a:t>
            </a:r>
            <a:endParaRPr lang="en-US" dirty="0"/>
          </a:p>
        </p:txBody>
      </p:sp>
      <p:pic>
        <p:nvPicPr>
          <p:cNvPr id="5" name="Picture 4" descr="Screen Shot 2014-10-23 at 10.04.26 PM.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57340" y="2395080"/>
            <a:ext cx="8798072" cy="2156317"/>
          </a:xfrm>
          <a:prstGeom prst="rect">
            <a:avLst/>
          </a:prstGeom>
        </p:spPr>
      </p:pic>
      <p:sp>
        <p:nvSpPr>
          <p:cNvPr id="3" name="Slide Number Placeholder 2"/>
          <p:cNvSpPr>
            <a:spLocks noGrp="1"/>
          </p:cNvSpPr>
          <p:nvPr>
            <p:ph type="sldNum" sz="quarter" idx="12"/>
          </p:nvPr>
        </p:nvSpPr>
        <p:spPr/>
        <p:txBody>
          <a:bodyPr/>
          <a:lstStyle/>
          <a:p>
            <a:fld id="{4382A7F7-08BF-4252-8141-63FB96055BBB}" type="slidenum">
              <a:rPr lang="en-US" smtClean="0"/>
              <a:t>5</a:t>
            </a:fld>
            <a:endParaRPr lang="en-US"/>
          </a:p>
        </p:txBody>
      </p:sp>
      <p:sp>
        <p:nvSpPr>
          <p:cNvPr id="6" name="CaixaDeTexto 5"/>
          <p:cNvSpPr txBox="1"/>
          <p:nvPr/>
        </p:nvSpPr>
        <p:spPr>
          <a:xfrm>
            <a:off x="720190" y="2516623"/>
            <a:ext cx="1602223" cy="307777"/>
          </a:xfrm>
          <a:prstGeom prst="rect">
            <a:avLst/>
          </a:prstGeom>
          <a:solidFill>
            <a:schemeClr val="bg1">
              <a:lumMod val="75000"/>
            </a:schemeClr>
          </a:solidFill>
        </p:spPr>
        <p:txBody>
          <a:bodyPr wrap="square" rtlCol="0">
            <a:spAutoFit/>
          </a:bodyPr>
          <a:lstStyle/>
          <a:p>
            <a:r>
              <a:rPr lang="pt-BR" sz="700" dirty="0" smtClean="0"/>
              <a:t>Este meu bloco converter um valor qualquer para um valor entre 0-100</a:t>
            </a:r>
            <a:endParaRPr lang="pt-BR" sz="700" dirty="0"/>
          </a:p>
        </p:txBody>
      </p:sp>
      <p:sp>
        <p:nvSpPr>
          <p:cNvPr id="8" name="CaixaDeTexto 7"/>
          <p:cNvSpPr txBox="1"/>
          <p:nvPr/>
        </p:nvSpPr>
        <p:spPr>
          <a:xfrm>
            <a:off x="1962150" y="4057650"/>
            <a:ext cx="4776788" cy="338554"/>
          </a:xfrm>
          <a:prstGeom prst="rect">
            <a:avLst/>
          </a:prstGeom>
          <a:solidFill>
            <a:schemeClr val="bg1">
              <a:lumMod val="75000"/>
            </a:schemeClr>
          </a:solidFill>
        </p:spPr>
        <p:txBody>
          <a:bodyPr wrap="square" rtlCol="0">
            <a:spAutoFit/>
          </a:bodyPr>
          <a:lstStyle/>
          <a:p>
            <a:r>
              <a:rPr lang="pt-BR" sz="800" dirty="0"/>
              <a:t>Toma o valor bruto do porto designado , e usando a seguinte equação , converte para um </a:t>
            </a:r>
            <a:r>
              <a:rPr lang="pt-BR" sz="800" dirty="0" smtClean="0"/>
              <a:t>número </a:t>
            </a:r>
            <a:r>
              <a:rPr lang="pt-BR" sz="800" dirty="0"/>
              <a:t>entre 0 e 100</a:t>
            </a:r>
          </a:p>
        </p:txBody>
      </p:sp>
      <p:sp>
        <p:nvSpPr>
          <p:cNvPr id="9" name="CaixaDeTexto 8"/>
          <p:cNvSpPr txBox="1"/>
          <p:nvPr/>
        </p:nvSpPr>
        <p:spPr>
          <a:xfrm>
            <a:off x="7281863" y="3919538"/>
            <a:ext cx="800100" cy="553998"/>
          </a:xfrm>
          <a:prstGeom prst="rect">
            <a:avLst/>
          </a:prstGeom>
          <a:solidFill>
            <a:schemeClr val="bg1">
              <a:lumMod val="75000"/>
            </a:schemeClr>
          </a:solidFill>
        </p:spPr>
        <p:txBody>
          <a:bodyPr wrap="square" rtlCol="0">
            <a:spAutoFit/>
          </a:bodyPr>
          <a:lstStyle/>
          <a:p>
            <a:r>
              <a:rPr lang="pt-BR" sz="600" dirty="0"/>
              <a:t>os valores finais é, então, </a:t>
            </a:r>
            <a:r>
              <a:rPr lang="pt-BR" sz="600" dirty="0" smtClean="0"/>
              <a:t>são acessados </a:t>
            </a:r>
            <a:r>
              <a:rPr lang="pt-BR" sz="600" dirty="0"/>
              <a:t>através do meu parâmetro de saída de bloco</a:t>
            </a:r>
          </a:p>
        </p:txBody>
      </p:sp>
      <p:sp>
        <p:nvSpPr>
          <p:cNvPr id="11" name="CaixaDeTexto 10"/>
          <p:cNvSpPr txBox="1"/>
          <p:nvPr/>
        </p:nvSpPr>
        <p:spPr>
          <a:xfrm>
            <a:off x="250825" y="4013200"/>
            <a:ext cx="574675" cy="461665"/>
          </a:xfrm>
          <a:prstGeom prst="rect">
            <a:avLst/>
          </a:prstGeom>
          <a:solidFill>
            <a:schemeClr val="bg1">
              <a:lumMod val="75000"/>
            </a:schemeClr>
          </a:solidFill>
        </p:spPr>
        <p:txBody>
          <a:bodyPr wrap="square" rtlCol="0">
            <a:spAutoFit/>
          </a:bodyPr>
          <a:lstStyle/>
          <a:p>
            <a:r>
              <a:rPr lang="pt-BR" sz="600" dirty="0" smtClean="0"/>
              <a:t>A seguir você utiliza qual porta usar</a:t>
            </a:r>
            <a:endParaRPr lang="pt-BR" sz="600" dirty="0"/>
          </a:p>
        </p:txBody>
      </p:sp>
    </p:spTree>
    <p:extLst>
      <p:ext uri="{BB962C8B-B14F-4D97-AF65-F5344CB8AC3E}">
        <p14:creationId xmlns:p14="http://schemas.microsoft.com/office/powerpoint/2010/main" val="3261467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376606"/>
            <a:ext cx="8245475" cy="1371600"/>
          </a:xfrm>
          <a:noFill/>
        </p:spPr>
        <p:txBody>
          <a:bodyPr/>
          <a:lstStyle/>
          <a:p>
            <a:r>
              <a:rPr lang="en-US" dirty="0" smtClean="0"/>
              <a:t>Quarto </a:t>
            </a:r>
            <a:r>
              <a:rPr lang="en-US" dirty="0" err="1" smtClean="0"/>
              <a:t>passo</a:t>
            </a:r>
            <a:r>
              <a:rPr lang="en-US" dirty="0" smtClean="0"/>
              <a:t>: TESTAR o Loop: </a:t>
            </a:r>
            <a:r>
              <a:rPr lang="en-US" dirty="0" err="1" smtClean="0"/>
              <a:t>Calibrando</a:t>
            </a:r>
            <a:r>
              <a:rPr lang="en-US" dirty="0" smtClean="0"/>
              <a:t> and </a:t>
            </a:r>
            <a:r>
              <a:rPr lang="en-US" dirty="0" err="1" smtClean="0"/>
              <a:t>Lendo</a:t>
            </a:r>
            <a:endParaRPr lang="en-US" dirty="0"/>
          </a:p>
        </p:txBody>
      </p:sp>
      <p:sp>
        <p:nvSpPr>
          <p:cNvPr id="4" name="Footer Placeholder 3"/>
          <p:cNvSpPr>
            <a:spLocks noGrp="1"/>
          </p:cNvSpPr>
          <p:nvPr>
            <p:ph type="ftr" sz="quarter" idx="11"/>
          </p:nvPr>
        </p:nvSpPr>
        <p:spPr/>
        <p:txBody>
          <a:bodyPr/>
          <a:lstStyle/>
          <a:p>
            <a:r>
              <a:rPr lang="en-US" dirty="0" smtClean="0"/>
              <a:t>© 2015 EV3Lessons.com, Last edit 5/2/2015</a:t>
            </a:r>
            <a:endParaRPr lang="en-US" dirty="0"/>
          </a:p>
        </p:txBody>
      </p:sp>
      <p:pic>
        <p:nvPicPr>
          <p:cNvPr id="10" name="Content Placeholder 5" descr="Screen Shot 2014-10-23 at 9.36.10 PM.png"/>
          <p:cNvPicPr>
            <a:picLocks noGrp="1" noChangeAspect="1"/>
          </p:cNvPicPr>
          <p:nvPr>
            <p:ph idx="1"/>
          </p:nvPr>
        </p:nvPicPr>
        <p:blipFill>
          <a:blip r:embed="rId2">
            <a:extLst>
              <a:ext uri="{28A0092B-C50C-407E-A947-70E740481C1C}">
                <a14:useLocalDpi xmlns:a14="http://schemas.microsoft.com/office/drawing/2010/main" val="0"/>
              </a:ext>
            </a:extLst>
          </a:blip>
          <a:srcRect l="2592" r="2592"/>
          <a:stretch>
            <a:fillRect/>
          </a:stretch>
        </p:blipFill>
        <p:spPr>
          <a:xfrm>
            <a:off x="457200" y="1763838"/>
            <a:ext cx="8245474" cy="4373563"/>
          </a:xfrm>
        </p:spPr>
      </p:pic>
      <p:sp>
        <p:nvSpPr>
          <p:cNvPr id="3" name="Slide Number Placeholder 2"/>
          <p:cNvSpPr>
            <a:spLocks noGrp="1"/>
          </p:cNvSpPr>
          <p:nvPr>
            <p:ph type="sldNum" sz="quarter" idx="12"/>
          </p:nvPr>
        </p:nvSpPr>
        <p:spPr/>
        <p:txBody>
          <a:bodyPr/>
          <a:lstStyle/>
          <a:p>
            <a:fld id="{4382A7F7-08BF-4252-8141-63FB96055BBB}" type="slidenum">
              <a:rPr lang="en-US" smtClean="0"/>
              <a:t>6</a:t>
            </a:fld>
            <a:endParaRPr lang="en-US"/>
          </a:p>
        </p:txBody>
      </p:sp>
      <p:sp>
        <p:nvSpPr>
          <p:cNvPr id="5" name="CaixaDeTexto 4"/>
          <p:cNvSpPr txBox="1"/>
          <p:nvPr/>
        </p:nvSpPr>
        <p:spPr>
          <a:xfrm>
            <a:off x="624840" y="2042160"/>
            <a:ext cx="1775460" cy="1525033"/>
          </a:xfrm>
          <a:prstGeom prst="rect">
            <a:avLst/>
          </a:prstGeom>
          <a:solidFill>
            <a:schemeClr val="bg1">
              <a:lumMod val="75000"/>
            </a:schemeClr>
          </a:solidFill>
        </p:spPr>
        <p:txBody>
          <a:bodyPr wrap="square" rtlCol="0">
            <a:spAutoFit/>
          </a:bodyPr>
          <a:lstStyle/>
          <a:p>
            <a:r>
              <a:rPr lang="pt-BR" sz="1330" dirty="0"/>
              <a:t>O objetivo deste programa é usar o </a:t>
            </a:r>
            <a:r>
              <a:rPr lang="pt-BR" sz="1330" dirty="0" smtClean="0"/>
              <a:t>sensor de luz do NXT no </a:t>
            </a:r>
            <a:r>
              <a:rPr lang="pt-BR" sz="1330" dirty="0"/>
              <a:t>EV3 . a </a:t>
            </a:r>
            <a:r>
              <a:rPr lang="pt-BR" sz="1330" dirty="0" smtClean="0"/>
              <a:t>equipe LEGO WORKS mostrou </a:t>
            </a:r>
            <a:r>
              <a:rPr lang="pt-BR" sz="1330" dirty="0"/>
              <a:t>como calibrar o Sensor NXT</a:t>
            </a:r>
          </a:p>
        </p:txBody>
      </p:sp>
      <p:sp>
        <p:nvSpPr>
          <p:cNvPr id="6" name="CaixaDeTexto 5"/>
          <p:cNvSpPr txBox="1"/>
          <p:nvPr/>
        </p:nvSpPr>
        <p:spPr>
          <a:xfrm>
            <a:off x="2766060" y="2682240"/>
            <a:ext cx="5440680" cy="904863"/>
          </a:xfrm>
          <a:prstGeom prst="rect">
            <a:avLst/>
          </a:prstGeom>
          <a:solidFill>
            <a:schemeClr val="bg1">
              <a:lumMod val="75000"/>
            </a:schemeClr>
          </a:solidFill>
        </p:spPr>
        <p:txBody>
          <a:bodyPr wrap="square" rtlCol="0">
            <a:spAutoFit/>
          </a:bodyPr>
          <a:lstStyle/>
          <a:p>
            <a:r>
              <a:rPr lang="pt-BR" sz="1320" dirty="0"/>
              <a:t>Esta parte do programa mantém a atualização do valor de leitura de luz na tela. Então, quando você mover o sensor sobre diferentes áreas , você vai ver a atualização de valores. ele vai parar o programa quando você </a:t>
            </a:r>
            <a:r>
              <a:rPr lang="pt-BR" sz="1320" dirty="0" smtClean="0"/>
              <a:t>apertar </a:t>
            </a:r>
            <a:r>
              <a:rPr lang="pt-BR" sz="1320" dirty="0"/>
              <a:t>o botão central</a:t>
            </a:r>
          </a:p>
        </p:txBody>
      </p:sp>
      <p:sp>
        <p:nvSpPr>
          <p:cNvPr id="8" name="CaixaDeTexto 7"/>
          <p:cNvSpPr txBox="1"/>
          <p:nvPr/>
        </p:nvSpPr>
        <p:spPr>
          <a:xfrm>
            <a:off x="693420" y="4724400"/>
            <a:ext cx="937260" cy="577081"/>
          </a:xfrm>
          <a:prstGeom prst="rect">
            <a:avLst/>
          </a:prstGeom>
          <a:solidFill>
            <a:schemeClr val="bg1">
              <a:lumMod val="75000"/>
            </a:schemeClr>
          </a:solidFill>
        </p:spPr>
        <p:txBody>
          <a:bodyPr wrap="square" rtlCol="0">
            <a:spAutoFit/>
          </a:bodyPr>
          <a:lstStyle/>
          <a:p>
            <a:r>
              <a:rPr lang="pt-BR" sz="1050" dirty="0"/>
              <a:t>Clique para ver calibração do meu bloco</a:t>
            </a:r>
          </a:p>
        </p:txBody>
      </p:sp>
      <p:sp>
        <p:nvSpPr>
          <p:cNvPr id="9" name="CaixaDeTexto 8"/>
          <p:cNvSpPr txBox="1"/>
          <p:nvPr/>
        </p:nvSpPr>
        <p:spPr>
          <a:xfrm>
            <a:off x="1699260" y="4724400"/>
            <a:ext cx="922020" cy="646331"/>
          </a:xfrm>
          <a:prstGeom prst="rect">
            <a:avLst/>
          </a:prstGeom>
          <a:solidFill>
            <a:schemeClr val="bg1">
              <a:lumMod val="75000"/>
            </a:schemeClr>
          </a:solidFill>
        </p:spPr>
        <p:txBody>
          <a:bodyPr wrap="square" rtlCol="0">
            <a:spAutoFit/>
          </a:bodyPr>
          <a:lstStyle/>
          <a:p>
            <a:r>
              <a:rPr lang="pt-BR" sz="900" dirty="0"/>
              <a:t>Clique para </a:t>
            </a:r>
            <a:r>
              <a:rPr lang="pt-BR" sz="900" dirty="0" smtClean="0"/>
              <a:t>ver o  </a:t>
            </a:r>
            <a:r>
              <a:rPr lang="pt-BR" sz="900" dirty="0"/>
              <a:t>Set </a:t>
            </a:r>
            <a:r>
              <a:rPr lang="pt-BR" sz="900" dirty="0" smtClean="0"/>
              <a:t>de variação </a:t>
            </a:r>
            <a:r>
              <a:rPr lang="pt-BR" sz="900" dirty="0"/>
              <a:t>Meu bloco</a:t>
            </a:r>
          </a:p>
        </p:txBody>
      </p:sp>
    </p:spTree>
    <p:extLst>
      <p:ext uri="{BB962C8B-B14F-4D97-AF65-F5344CB8AC3E}">
        <p14:creationId xmlns:p14="http://schemas.microsoft.com/office/powerpoint/2010/main" val="41320613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Video </a:t>
            </a:r>
            <a:r>
              <a:rPr lang="en-US" dirty="0" err="1" smtClean="0"/>
              <a:t>executando</a:t>
            </a:r>
            <a:r>
              <a:rPr lang="en-US" dirty="0" smtClean="0"/>
              <a:t> o </a:t>
            </a:r>
            <a:r>
              <a:rPr lang="en-US" dirty="0" err="1" smtClean="0"/>
              <a:t>programa</a:t>
            </a:r>
            <a:endParaRPr lang="en-US" dirty="0"/>
          </a:p>
        </p:txBody>
      </p:sp>
      <p:sp>
        <p:nvSpPr>
          <p:cNvPr id="3" name="Content Placeholder 2"/>
          <p:cNvSpPr>
            <a:spLocks noGrp="1"/>
          </p:cNvSpPr>
          <p:nvPr>
            <p:ph idx="1"/>
          </p:nvPr>
        </p:nvSpPr>
        <p:spPr>
          <a:xfrm>
            <a:off x="612776" y="1830845"/>
            <a:ext cx="8245474" cy="4373563"/>
          </a:xfrm>
        </p:spPr>
        <p:txBody>
          <a:bodyPr>
            <a:normAutofit/>
          </a:bodyPr>
          <a:lstStyle/>
          <a:p>
            <a:pPr marL="342900" indent="-342900">
              <a:buFont typeface="Arial"/>
              <a:buChar char="•"/>
            </a:pPr>
            <a:r>
              <a:rPr lang="en-US" sz="2400" b="0" dirty="0" err="1" smtClean="0"/>
              <a:t>Assista</a:t>
            </a:r>
            <a:r>
              <a:rPr lang="en-US" sz="2400" b="0" dirty="0" smtClean="0"/>
              <a:t> o video </a:t>
            </a:r>
            <a:r>
              <a:rPr lang="en-US" sz="2400" b="0" dirty="0" err="1" smtClean="0"/>
              <a:t>para</a:t>
            </a:r>
            <a:r>
              <a:rPr lang="en-US" sz="2400" b="0" dirty="0" smtClean="0"/>
              <a:t> </a:t>
            </a:r>
            <a:r>
              <a:rPr lang="en-US" sz="2400" b="0" dirty="0" err="1" smtClean="0"/>
              <a:t>ver</a:t>
            </a:r>
            <a:r>
              <a:rPr lang="en-US" sz="2400" b="0" dirty="0" smtClean="0"/>
              <a:t> </a:t>
            </a:r>
            <a:r>
              <a:rPr lang="en-US" sz="2400" b="0" dirty="0" err="1" smtClean="0"/>
              <a:t>como</a:t>
            </a:r>
            <a:r>
              <a:rPr lang="en-US" sz="2400" b="0" dirty="0" smtClean="0"/>
              <a:t> </a:t>
            </a:r>
            <a:r>
              <a:rPr lang="en-US" sz="2400" b="0" dirty="0" err="1" smtClean="0"/>
              <a:t>funciona</a:t>
            </a:r>
            <a:endParaRPr lang="en-US" sz="2400" dirty="0"/>
          </a:p>
        </p:txBody>
      </p:sp>
      <p:sp>
        <p:nvSpPr>
          <p:cNvPr id="4" name="Footer Placeholder 3"/>
          <p:cNvSpPr>
            <a:spLocks noGrp="1"/>
          </p:cNvSpPr>
          <p:nvPr>
            <p:ph type="ftr" sz="quarter" idx="11"/>
          </p:nvPr>
        </p:nvSpPr>
        <p:spPr/>
        <p:txBody>
          <a:bodyPr/>
          <a:lstStyle/>
          <a:p>
            <a:r>
              <a:rPr lang="en-US" dirty="0" smtClean="0"/>
              <a:t>© 2015 EV3Lessons.com, Last edit 5/2/2015</a:t>
            </a:r>
            <a:endParaRPr lang="en-US" dirty="0"/>
          </a:p>
        </p:txBody>
      </p:sp>
      <p:pic>
        <p:nvPicPr>
          <p:cNvPr id="5" name="00006.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46697" y="2380645"/>
            <a:ext cx="7167568" cy="4031757"/>
          </a:xfrm>
          <a:prstGeom prst="rect">
            <a:avLst/>
          </a:prstGeom>
        </p:spPr>
      </p:pic>
      <p:sp>
        <p:nvSpPr>
          <p:cNvPr id="6" name="Slide Number Placeholder 5"/>
          <p:cNvSpPr>
            <a:spLocks noGrp="1"/>
          </p:cNvSpPr>
          <p:nvPr>
            <p:ph type="sldNum" sz="quarter" idx="12"/>
          </p:nvPr>
        </p:nvSpPr>
        <p:spPr/>
        <p:txBody>
          <a:bodyPr/>
          <a:lstStyle/>
          <a:p>
            <a:fld id="{4382A7F7-08BF-4252-8141-63FB96055BBB}" type="slidenum">
              <a:rPr lang="en-US" smtClean="0"/>
              <a:t>7</a:t>
            </a:fld>
            <a:endParaRPr lang="en-US"/>
          </a:p>
        </p:txBody>
      </p:sp>
    </p:spTree>
    <p:extLst>
      <p:ext uri="{BB962C8B-B14F-4D97-AF65-F5344CB8AC3E}">
        <p14:creationId xmlns:p14="http://schemas.microsoft.com/office/powerpoint/2010/main" val="29692483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err="1" smtClean="0"/>
              <a:t>Mesmo</a:t>
            </a:r>
            <a:r>
              <a:rPr lang="en-US" dirty="0" smtClean="0"/>
              <a:t> tutorial no </a:t>
            </a:r>
            <a:r>
              <a:rPr lang="en-US" dirty="0" err="1" smtClean="0"/>
              <a:t>youtube</a:t>
            </a:r>
            <a:r>
              <a:rPr lang="en-US" dirty="0" smtClean="0"/>
              <a:t> =D</a:t>
            </a:r>
            <a:endParaRPr lang="en-US" dirty="0"/>
          </a:p>
        </p:txBody>
      </p:sp>
      <p:sp>
        <p:nvSpPr>
          <p:cNvPr id="3" name="Content Placeholder 2"/>
          <p:cNvSpPr>
            <a:spLocks noGrp="1"/>
          </p:cNvSpPr>
          <p:nvPr>
            <p:ph idx="1"/>
          </p:nvPr>
        </p:nvSpPr>
        <p:spPr>
          <a:xfrm>
            <a:off x="457200" y="2063469"/>
            <a:ext cx="4184339" cy="4373563"/>
          </a:xfrm>
        </p:spPr>
        <p:txBody>
          <a:bodyPr/>
          <a:lstStyle/>
          <a:p>
            <a:r>
              <a:rPr lang="en-US" dirty="0" smtClean="0"/>
              <a:t>Para </a:t>
            </a:r>
            <a:r>
              <a:rPr lang="en-US" dirty="0" err="1" smtClean="0"/>
              <a:t>esta</a:t>
            </a:r>
            <a:r>
              <a:rPr lang="en-US" dirty="0" smtClean="0"/>
              <a:t> </a:t>
            </a:r>
            <a:r>
              <a:rPr lang="en-US" dirty="0" err="1" smtClean="0"/>
              <a:t>lição</a:t>
            </a:r>
            <a:r>
              <a:rPr lang="en-US" dirty="0" smtClean="0"/>
              <a:t> </a:t>
            </a:r>
            <a:r>
              <a:rPr lang="en-US" dirty="0" err="1" smtClean="0"/>
              <a:t>nós</a:t>
            </a:r>
            <a:r>
              <a:rPr lang="en-US" dirty="0" smtClean="0"/>
              <a:t> </a:t>
            </a:r>
            <a:r>
              <a:rPr lang="en-US" dirty="0" err="1" smtClean="0"/>
              <a:t>adicionamos</a:t>
            </a:r>
            <a:r>
              <a:rPr lang="en-US" dirty="0" smtClean="0"/>
              <a:t> um </a:t>
            </a:r>
            <a:r>
              <a:rPr lang="en-US" dirty="0" err="1" smtClean="0"/>
              <a:t>bônus</a:t>
            </a:r>
            <a:r>
              <a:rPr lang="en-US" dirty="0" smtClean="0"/>
              <a:t>, um video no </a:t>
            </a:r>
            <a:r>
              <a:rPr lang="en-US" dirty="0" err="1" smtClean="0"/>
              <a:t>youtube</a:t>
            </a:r>
            <a:r>
              <a:rPr lang="en-US" dirty="0" smtClean="0"/>
              <a:t>.</a:t>
            </a:r>
          </a:p>
          <a:p>
            <a:endParaRPr lang="en-US" dirty="0" smtClean="0"/>
          </a:p>
          <a:p>
            <a:r>
              <a:rPr lang="en-US" dirty="0" err="1" smtClean="0"/>
              <a:t>Visite</a:t>
            </a:r>
            <a:endParaRPr lang="en-US" dirty="0"/>
          </a:p>
          <a:p>
            <a:r>
              <a:rPr lang="en-US" dirty="0">
                <a:hlinkClick r:id="rId3"/>
              </a:rPr>
              <a:t>https://</a:t>
            </a:r>
            <a:r>
              <a:rPr lang="en-US" dirty="0" err="1">
                <a:hlinkClick r:id="rId3"/>
              </a:rPr>
              <a:t>www.youtube.com</a:t>
            </a:r>
            <a:r>
              <a:rPr lang="en-US" dirty="0">
                <a:hlinkClick r:id="rId3"/>
              </a:rPr>
              <a:t>/</a:t>
            </a:r>
            <a:r>
              <a:rPr lang="en-US" dirty="0" err="1">
                <a:hlinkClick r:id="rId3"/>
              </a:rPr>
              <a:t>watch?v</a:t>
            </a:r>
            <a:r>
              <a:rPr lang="en-US" dirty="0">
                <a:hlinkClick r:id="rId3"/>
              </a:rPr>
              <a:t>=I7Bqvk-uMLk</a:t>
            </a:r>
            <a:endParaRPr lang="en-US" dirty="0"/>
          </a:p>
        </p:txBody>
      </p:sp>
      <p:sp>
        <p:nvSpPr>
          <p:cNvPr id="4" name="Footer Placeholder 3"/>
          <p:cNvSpPr>
            <a:spLocks noGrp="1"/>
          </p:cNvSpPr>
          <p:nvPr>
            <p:ph type="ftr" sz="quarter" idx="11"/>
          </p:nvPr>
        </p:nvSpPr>
        <p:spPr/>
        <p:txBody>
          <a:bodyPr/>
          <a:lstStyle/>
          <a:p>
            <a:r>
              <a:rPr lang="en-US" smtClean="0"/>
              <a:t>© 2015 EV3Lessons.com, Last edit 1/29/2015</a:t>
            </a:r>
            <a:endParaRPr lang="en-US" dirty="0"/>
          </a:p>
        </p:txBody>
      </p:sp>
      <p:pic>
        <p:nvPicPr>
          <p:cNvPr id="5" name="Picture 4" descr="Screen Shot 2014-10-23 at 9.50.09 PM.png">
            <a:hlinkClick r:id="rId3"/>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851766" y="2170031"/>
            <a:ext cx="3904257" cy="3550285"/>
          </a:xfrm>
          <a:prstGeom prst="rect">
            <a:avLst/>
          </a:prstGeom>
        </p:spPr>
      </p:pic>
      <p:sp>
        <p:nvSpPr>
          <p:cNvPr id="6" name="Slide Number Placeholder 5"/>
          <p:cNvSpPr>
            <a:spLocks noGrp="1"/>
          </p:cNvSpPr>
          <p:nvPr>
            <p:ph type="sldNum" sz="quarter" idx="12"/>
          </p:nvPr>
        </p:nvSpPr>
        <p:spPr/>
        <p:txBody>
          <a:bodyPr/>
          <a:lstStyle/>
          <a:p>
            <a:fld id="{4382A7F7-08BF-4252-8141-63FB96055BBB}" type="slidenum">
              <a:rPr lang="en-US" smtClean="0"/>
              <a:t>8</a:t>
            </a:fld>
            <a:endParaRPr lang="en-US"/>
          </a:p>
        </p:txBody>
      </p:sp>
    </p:spTree>
    <p:extLst>
      <p:ext uri="{BB962C8B-B14F-4D97-AF65-F5344CB8AC3E}">
        <p14:creationId xmlns:p14="http://schemas.microsoft.com/office/powerpoint/2010/main" val="11908634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latin typeface="+mn-lt"/>
              </a:rPr>
              <a:t>Credits</a:t>
            </a:r>
            <a:endParaRPr lang="en-US" dirty="0">
              <a:latin typeface="+mn-lt"/>
            </a:endParaRPr>
          </a:p>
        </p:txBody>
      </p:sp>
      <p:sp>
        <p:nvSpPr>
          <p:cNvPr id="3" name="Content Placeholder 2"/>
          <p:cNvSpPr>
            <a:spLocks noGrp="1"/>
          </p:cNvSpPr>
          <p:nvPr>
            <p:ph idx="1"/>
          </p:nvPr>
        </p:nvSpPr>
        <p:spPr>
          <a:xfrm>
            <a:off x="284162" y="1915912"/>
            <a:ext cx="8574087" cy="3581400"/>
          </a:xfrm>
        </p:spPr>
        <p:txBody>
          <a:bodyPr>
            <a:normAutofit/>
          </a:bodyPr>
          <a:lstStyle/>
          <a:p>
            <a:r>
              <a:rPr lang="en-US" dirty="0" smtClean="0"/>
              <a:t>Este tutorial </a:t>
            </a:r>
            <a:r>
              <a:rPr lang="en-US" dirty="0" err="1" smtClean="0"/>
              <a:t>foi</a:t>
            </a:r>
            <a:r>
              <a:rPr lang="en-US" dirty="0" smtClean="0"/>
              <a:t> </a:t>
            </a:r>
            <a:r>
              <a:rPr lang="en-US" dirty="0" err="1" smtClean="0"/>
              <a:t>criado</a:t>
            </a:r>
            <a:r>
              <a:rPr lang="en-US" dirty="0" smtClean="0"/>
              <a:t> </a:t>
            </a:r>
            <a:r>
              <a:rPr lang="en-US" dirty="0" err="1" smtClean="0"/>
              <a:t>por</a:t>
            </a:r>
            <a:r>
              <a:rPr lang="en-US" dirty="0" smtClean="0"/>
              <a:t> </a:t>
            </a:r>
            <a:r>
              <a:rPr lang="en-US" dirty="0"/>
              <a:t>Sanjay Seshan and Arvind </a:t>
            </a:r>
            <a:r>
              <a:rPr lang="en-US" dirty="0" err="1"/>
              <a:t>Seshan</a:t>
            </a:r>
            <a:r>
              <a:rPr lang="en-US" dirty="0"/>
              <a:t> </a:t>
            </a:r>
            <a:r>
              <a:rPr lang="en-US" dirty="0" smtClean="0"/>
              <a:t>dos </a:t>
            </a:r>
            <a:r>
              <a:rPr lang="en-US" dirty="0"/>
              <a:t>Droids </a:t>
            </a:r>
            <a:r>
              <a:rPr lang="en-US" dirty="0" smtClean="0"/>
              <a:t>Robotics </a:t>
            </a:r>
            <a:r>
              <a:rPr lang="en-US" dirty="0" err="1" smtClean="0"/>
              <a:t>usando</a:t>
            </a:r>
            <a:r>
              <a:rPr lang="en-US" dirty="0" smtClean="0"/>
              <a:t> </a:t>
            </a:r>
            <a:r>
              <a:rPr lang="en-US" dirty="0" err="1" smtClean="0"/>
              <a:t>código</a:t>
            </a:r>
            <a:r>
              <a:rPr lang="en-US" dirty="0" smtClean="0"/>
              <a:t> </a:t>
            </a:r>
            <a:r>
              <a:rPr lang="en-US" dirty="0" err="1" smtClean="0"/>
              <a:t>compartilhado</a:t>
            </a:r>
            <a:r>
              <a:rPr lang="en-US" dirty="0" smtClean="0"/>
              <a:t> by Lego Works (legoworks2013@gmail.com)</a:t>
            </a:r>
            <a:endParaRPr lang="en-US" dirty="0"/>
          </a:p>
          <a:p>
            <a:r>
              <a:rPr lang="en-US" dirty="0" err="1" smtClean="0"/>
              <a:t>Mais</a:t>
            </a:r>
            <a:r>
              <a:rPr lang="en-US" dirty="0" smtClean="0"/>
              <a:t> </a:t>
            </a:r>
            <a:r>
              <a:rPr lang="en-US" dirty="0" err="1" smtClean="0"/>
              <a:t>lições</a:t>
            </a:r>
            <a:r>
              <a:rPr lang="en-US" dirty="0" smtClean="0"/>
              <a:t> www.ev3lessons.com</a:t>
            </a:r>
            <a:endParaRPr lang="en-US" dirty="0"/>
          </a:p>
        </p:txBody>
      </p:sp>
      <p:sp>
        <p:nvSpPr>
          <p:cNvPr id="4" name="Footer Placeholder 3"/>
          <p:cNvSpPr>
            <a:spLocks noGrp="1"/>
          </p:cNvSpPr>
          <p:nvPr>
            <p:ph type="ftr" sz="quarter" idx="11"/>
          </p:nvPr>
        </p:nvSpPr>
        <p:spPr/>
        <p:txBody>
          <a:bodyPr/>
          <a:lstStyle/>
          <a:p>
            <a:r>
              <a:rPr lang="en-US" smtClean="0"/>
              <a:t>© 2015 EV3Lessons.com, Last edit 1/29/2015</a:t>
            </a:r>
            <a:endParaRPr lang="en-US"/>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374B7"/>
                </a:solidFill>
                <a:effectLst/>
                <a:latin typeface="Helvetica Neue"/>
              </a:rPr>
              <a:t>                         </a:t>
            </a:r>
            <a:r>
              <a:rPr kumimoji="0" lang="en-US" altLang="en-US" sz="1600" b="0" i="0" u="none" strike="noStrike" cap="none" normalizeH="0" baseline="0" dirty="0" smtClean="0">
                <a:ln>
                  <a:noFill/>
                </a:ln>
                <a:solidFill>
                  <a:schemeClr val="tx1"/>
                </a:solidFill>
                <a:effectLst/>
              </a:rPr>
              <a:t/>
            </a:r>
            <a:br>
              <a:rPr kumimoji="0" lang="en-US" altLang="en-US" sz="1600" b="0" i="0" u="none" strike="noStrike" cap="none" normalizeH="0" baseline="0" dirty="0" smtClean="0">
                <a:ln>
                  <a:noFill/>
                </a:ln>
                <a:solidFill>
                  <a:schemeClr val="tx1"/>
                </a:solidFill>
                <a:effectLst/>
              </a:rPr>
            </a:br>
            <a:r>
              <a:rPr kumimoji="0" lang="en-US" altLang="en-US" sz="2000" b="0" i="0" u="none" strike="noStrike" cap="none" normalizeH="0" baseline="0" dirty="0" smtClean="0">
                <a:ln>
                  <a:noFill/>
                </a:ln>
                <a:solidFill>
                  <a:srgbClr val="000000"/>
                </a:solidFill>
                <a:effectLst/>
                <a:latin typeface="Helvetica Neue"/>
              </a:rPr>
              <a:t>This work is licensed under a </a:t>
            </a:r>
            <a:r>
              <a:rPr kumimoji="0" lang="en-US" altLang="en-US" sz="2000" b="0" i="0" u="none" strike="noStrike" cap="none" normalizeH="0" baseline="0" dirty="0" smtClean="0">
                <a:ln>
                  <a:noFill/>
                </a:ln>
                <a:solidFill>
                  <a:srgbClr val="4374B7"/>
                </a:solidFill>
                <a:effectLst/>
                <a:latin typeface="Helvetica Neue"/>
                <a:hlinkClick r:id="rId3"/>
              </a:rPr>
              <a:t>Creative Commons Attribution-</a:t>
            </a:r>
            <a:r>
              <a:rPr kumimoji="0" lang="en-US" altLang="en-US" sz="2000" b="0" i="0" u="none" strike="noStrike" cap="none" normalizeH="0" baseline="0" dirty="0" err="1" smtClean="0">
                <a:ln>
                  <a:noFill/>
                </a:ln>
                <a:solidFill>
                  <a:srgbClr val="4374B7"/>
                </a:solidFill>
                <a:effectLst/>
                <a:latin typeface="Helvetica Neue"/>
                <a:hlinkClick r:id="rId3"/>
              </a:rPr>
              <a:t>NonCommercial</a:t>
            </a:r>
            <a:r>
              <a:rPr kumimoji="0" lang="en-US" altLang="en-US" sz="2000" b="0" i="0" u="none" strike="noStrike" cap="none" normalizeH="0" baseline="0" dirty="0" smtClean="0">
                <a:ln>
                  <a:noFill/>
                </a:ln>
                <a:solidFill>
                  <a:srgbClr val="4374B7"/>
                </a:solidFill>
                <a:effectLst/>
                <a:latin typeface="Helvetica Neue"/>
                <a:hlinkClick r:id="rId3"/>
              </a:rPr>
              <a:t>-</a:t>
            </a:r>
            <a:r>
              <a:rPr kumimoji="0" lang="en-US" altLang="en-US" sz="2000" b="0" i="0" u="none" strike="noStrike" cap="none" normalizeH="0" baseline="0" dirty="0" err="1" smtClean="0">
                <a:ln>
                  <a:noFill/>
                </a:ln>
                <a:solidFill>
                  <a:srgbClr val="4374B7"/>
                </a:solidFill>
                <a:effectLst/>
                <a:latin typeface="Helvetica Neue"/>
                <a:hlinkClick r:id="rId3"/>
              </a:rPr>
              <a:t>ShareAlike</a:t>
            </a:r>
            <a:r>
              <a:rPr kumimoji="0" lang="en-US" altLang="en-US" sz="2000" b="0" i="0" u="none" strike="noStrike" cap="none" normalizeH="0" baseline="0" dirty="0" smtClean="0">
                <a:ln>
                  <a:noFill/>
                </a:ln>
                <a:solidFill>
                  <a:srgbClr val="4374B7"/>
                </a:solidFill>
                <a:effectLst/>
                <a:latin typeface="Helvetica Neue"/>
                <a:hlinkClick r:id="rId3"/>
              </a:rPr>
              <a:t> 4.0 International License</a:t>
            </a:r>
            <a:r>
              <a:rPr kumimoji="0" lang="en-US" altLang="en-US" sz="2000" b="0" i="0" u="none" strike="noStrike" cap="none" normalizeH="0" baseline="0" dirty="0" smtClean="0">
                <a:ln>
                  <a:noFill/>
                </a:ln>
                <a:solidFill>
                  <a:srgbClr val="000000"/>
                </a:solidFill>
                <a:effectLst/>
                <a:latin typeface="Helvetica Neue"/>
              </a:rPr>
              <a:t>.</a:t>
            </a:r>
            <a:r>
              <a:rPr kumimoji="0" lang="en-US" altLang="en-US" sz="1600" b="0" i="0" u="none" strike="noStrike" cap="none" normalizeH="0" baseline="0" dirty="0" smtClean="0">
                <a:ln>
                  <a:noFill/>
                </a:ln>
                <a:solidFill>
                  <a:schemeClr val="tx1"/>
                </a:solidFill>
                <a:effectLst/>
              </a:rPr>
              <a:t> </a:t>
            </a:r>
            <a:endParaRPr kumimoji="0" lang="en-US" altLang="en-US" sz="2000" b="0" i="0" u="none" strike="noStrike" cap="none" normalizeH="0" baseline="0" dirty="0" smtClean="0">
              <a:ln>
                <a:noFill/>
              </a:ln>
              <a:solidFill>
                <a:srgbClr val="4374B7"/>
              </a:solidFill>
              <a:effectLst/>
              <a:latin typeface="Helvetica Neue"/>
            </a:endParaRPr>
          </a:p>
        </p:txBody>
      </p:sp>
      <p:pic>
        <p:nvPicPr>
          <p:cNvPr id="6" name="Picture 2"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2487" y="4160675"/>
            <a:ext cx="2161449" cy="761422"/>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4382A7F7-08BF-4252-8141-63FB96055BBB}" type="slidenum">
              <a:rPr lang="en-US" smtClean="0"/>
              <a:t>9</a:t>
            </a:fld>
            <a:endParaRPr lang="en-US"/>
          </a:p>
        </p:txBody>
      </p:sp>
    </p:spTree>
    <p:extLst>
      <p:ext uri="{BB962C8B-B14F-4D97-AF65-F5344CB8AC3E}">
        <p14:creationId xmlns:p14="http://schemas.microsoft.com/office/powerpoint/2010/main" val="42611100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Spectrum">
  <a:themeElements>
    <a:clrScheme name="Spectrum">
      <a:dk1>
        <a:sysClr val="windowText" lastClr="000000"/>
      </a:dk1>
      <a:lt1>
        <a:sysClr val="window" lastClr="FFFFFF"/>
      </a:lt1>
      <a:dk2>
        <a:srgbClr val="252731"/>
      </a:dk2>
      <a:lt2>
        <a:srgbClr val="EAE7E4"/>
      </a:lt2>
      <a:accent1>
        <a:srgbClr val="990000"/>
      </a:accent1>
      <a:accent2>
        <a:srgbClr val="FF6600"/>
      </a:accent2>
      <a:accent3>
        <a:srgbClr val="FFBA00"/>
      </a:accent3>
      <a:accent4>
        <a:srgbClr val="99CC00"/>
      </a:accent4>
      <a:accent5>
        <a:srgbClr val="528A02"/>
      </a:accent5>
      <a:accent6>
        <a:srgbClr val="333333"/>
      </a:accent6>
      <a:hlink>
        <a:srgbClr val="660000"/>
      </a:hlink>
      <a:folHlink>
        <a:srgbClr val="CC3300"/>
      </a:folHlink>
    </a:clrScheme>
    <a:fontScheme name="Spectrum">
      <a:majorFont>
        <a:latin typeface="Corbel"/>
        <a:ea typeface=""/>
        <a:cs typeface=""/>
        <a:font script="Jpan" typeface="ＭＳ ゴシック"/>
        <a:font script="Hans" typeface="宋体"/>
        <a:font script="Hant" typeface="新細明體"/>
      </a:majorFont>
      <a:minorFont>
        <a:latin typeface="Calibri"/>
        <a:ea typeface=""/>
        <a:cs typeface=""/>
        <a:font script="Jpan" typeface="ＭＳ ゴシック"/>
        <a:font script="Hans" typeface="宋体"/>
        <a:font script="Hant" typeface="新細明體"/>
      </a:minorFont>
    </a:fontScheme>
    <a:fmtScheme name="Spectrum">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Spectrum.thmx</Template>
  <TotalTime>2995</TotalTime>
  <Words>582</Words>
  <Application>Microsoft Office PowerPoint</Application>
  <PresentationFormat>On-screen Show (4:3)</PresentationFormat>
  <Paragraphs>60</Paragraphs>
  <Slides>9</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Corbel</vt:lpstr>
      <vt:lpstr>Helvetica Neue</vt:lpstr>
      <vt:lpstr>Wingdings</vt:lpstr>
      <vt:lpstr>Spectrum</vt:lpstr>
      <vt:lpstr>SENSOR DE LUZ DO NXT NO EV3</vt:lpstr>
      <vt:lpstr>Objetivo</vt:lpstr>
      <vt:lpstr>Primeiro passo: CALIBRATE_LS: Armazenar leituras preto/branco para os arquivos</vt:lpstr>
      <vt:lpstr>Segundo passo: VARIABLE_SET: Lendo os valores em váriaveis</vt:lpstr>
      <vt:lpstr>Terceiro passo: Sensor de luz: Normalize o Sensor de LUZ para 0-100</vt:lpstr>
      <vt:lpstr>Quarto passo: TESTAR o Loop: Calibrando and Lendo</vt:lpstr>
      <vt:lpstr>Video executando o programa</vt:lpstr>
      <vt:lpstr>Mesmo tutorial no youtube =D</vt:lpstr>
      <vt:lpstr>Credits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Aborting a Motor</dc:title>
  <dc:creator>Sanjay Seshan</dc:creator>
  <cp:lastModifiedBy>Sanjay Seshan</cp:lastModifiedBy>
  <cp:revision>45</cp:revision>
  <dcterms:created xsi:type="dcterms:W3CDTF">2014-10-28T21:59:38Z</dcterms:created>
  <dcterms:modified xsi:type="dcterms:W3CDTF">2015-06-30T04:02:18Z</dcterms:modified>
</cp:coreProperties>
</file>

<file path=docProps/thumbnail.jpeg>
</file>